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8" r:id="rId3"/>
    <p:sldId id="260" r:id="rId4"/>
    <p:sldId id="259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440531" y="0"/>
            <a:ext cx="685979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5256" y="2099733"/>
            <a:ext cx="8827957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256" y="4777380"/>
            <a:ext cx="882795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61760" y="1792185"/>
            <a:ext cx="990599" cy="304878"/>
          </a:xfrm>
        </p:spPr>
        <p:txBody>
          <a:bodyPr anchor="t"/>
          <a:lstStyle>
            <a:lvl1pPr algn="l">
              <a:defRPr b="0" i="0">
                <a:solidFill>
                  <a:schemeClr val="tx1">
                    <a:alpha val="60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10/12/2012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4811" y="3227793"/>
            <a:ext cx="3859795" cy="304880"/>
          </a:xfrm>
        </p:spPr>
        <p:txBody>
          <a:bodyPr/>
          <a:lstStyle>
            <a:lvl1pPr>
              <a:defRPr b="0" i="0">
                <a:solidFill>
                  <a:schemeClr val="tx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3705" y="292609"/>
            <a:ext cx="838417" cy="767687"/>
          </a:xfrm>
        </p:spPr>
        <p:txBody>
          <a:bodyPr/>
          <a:lstStyle>
            <a:lvl1pPr>
              <a:defRPr sz="2800" b="0" i="0">
                <a:latin typeface="+mj-lt"/>
                <a:cs typeface="Helvetica Light"/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696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5"/>
          <p:cNvSpPr>
            <a:spLocks/>
          </p:cNvSpPr>
          <p:nvPr/>
        </p:nvSpPr>
        <p:spPr bwMode="auto">
          <a:xfrm rot="10371525">
            <a:off x="263836" y="4438254"/>
            <a:ext cx="3300266" cy="440924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2856 h 2856"/>
              <a:gd name="T4" fmla="*/ 7104 w 7104"/>
              <a:gd name="T5" fmla="*/ 2856 h 2856"/>
              <a:gd name="T6" fmla="*/ 7104 w 7104"/>
              <a:gd name="T7" fmla="*/ 1 h 2856"/>
              <a:gd name="T8" fmla="*/ 7104 w 7104"/>
              <a:gd name="T9" fmla="*/ 1 h 2856"/>
              <a:gd name="T10" fmla="*/ 6943 w 7104"/>
              <a:gd name="T11" fmla="*/ 26 h 2856"/>
              <a:gd name="T12" fmla="*/ 6782 w 7104"/>
              <a:gd name="T13" fmla="*/ 50 h 2856"/>
              <a:gd name="T14" fmla="*/ 6621 w 7104"/>
              <a:gd name="T15" fmla="*/ 73 h 2856"/>
              <a:gd name="T16" fmla="*/ 6459 w 7104"/>
              <a:gd name="T17" fmla="*/ 93 h 2856"/>
              <a:gd name="T18" fmla="*/ 6298 w 7104"/>
              <a:gd name="T19" fmla="*/ 113 h 2856"/>
              <a:gd name="T20" fmla="*/ 6136 w 7104"/>
              <a:gd name="T21" fmla="*/ 132 h 2856"/>
              <a:gd name="T22" fmla="*/ 5976 w 7104"/>
              <a:gd name="T23" fmla="*/ 148 h 2856"/>
              <a:gd name="T24" fmla="*/ 5814 w 7104"/>
              <a:gd name="T25" fmla="*/ 163 h 2856"/>
              <a:gd name="T26" fmla="*/ 5653 w 7104"/>
              <a:gd name="T27" fmla="*/ 177 h 2856"/>
              <a:gd name="T28" fmla="*/ 5494 w 7104"/>
              <a:gd name="T29" fmla="*/ 189 h 2856"/>
              <a:gd name="T30" fmla="*/ 5334 w 7104"/>
              <a:gd name="T31" fmla="*/ 201 h 2856"/>
              <a:gd name="T32" fmla="*/ 5175 w 7104"/>
              <a:gd name="T33" fmla="*/ 211 h 2856"/>
              <a:gd name="T34" fmla="*/ 5017 w 7104"/>
              <a:gd name="T35" fmla="*/ 219 h 2856"/>
              <a:gd name="T36" fmla="*/ 4859 w 7104"/>
              <a:gd name="T37" fmla="*/ 227 h 2856"/>
              <a:gd name="T38" fmla="*/ 4703 w 7104"/>
              <a:gd name="T39" fmla="*/ 234 h 2856"/>
              <a:gd name="T40" fmla="*/ 4548 w 7104"/>
              <a:gd name="T41" fmla="*/ 239 h 2856"/>
              <a:gd name="T42" fmla="*/ 4393 w 7104"/>
              <a:gd name="T43" fmla="*/ 243 h 2856"/>
              <a:gd name="T44" fmla="*/ 4240 w 7104"/>
              <a:gd name="T45" fmla="*/ 247 h 2856"/>
              <a:gd name="T46" fmla="*/ 4088 w 7104"/>
              <a:gd name="T47" fmla="*/ 249 h 2856"/>
              <a:gd name="T48" fmla="*/ 3937 w 7104"/>
              <a:gd name="T49" fmla="*/ 251 h 2856"/>
              <a:gd name="T50" fmla="*/ 3788 w 7104"/>
              <a:gd name="T51" fmla="*/ 252 h 2856"/>
              <a:gd name="T52" fmla="*/ 3640 w 7104"/>
              <a:gd name="T53" fmla="*/ 251 h 2856"/>
              <a:gd name="T54" fmla="*/ 3494 w 7104"/>
              <a:gd name="T55" fmla="*/ 251 h 2856"/>
              <a:gd name="T56" fmla="*/ 3349 w 7104"/>
              <a:gd name="T57" fmla="*/ 249 h 2856"/>
              <a:gd name="T58" fmla="*/ 3207 w 7104"/>
              <a:gd name="T59" fmla="*/ 246 h 2856"/>
              <a:gd name="T60" fmla="*/ 3066 w 7104"/>
              <a:gd name="T61" fmla="*/ 243 h 2856"/>
              <a:gd name="T62" fmla="*/ 2928 w 7104"/>
              <a:gd name="T63" fmla="*/ 240 h 2856"/>
              <a:gd name="T64" fmla="*/ 2791 w 7104"/>
              <a:gd name="T65" fmla="*/ 235 h 2856"/>
              <a:gd name="T66" fmla="*/ 2656 w 7104"/>
              <a:gd name="T67" fmla="*/ 230 h 2856"/>
              <a:gd name="T68" fmla="*/ 2524 w 7104"/>
              <a:gd name="T69" fmla="*/ 225 h 2856"/>
              <a:gd name="T70" fmla="*/ 2266 w 7104"/>
              <a:gd name="T71" fmla="*/ 212 h 2856"/>
              <a:gd name="T72" fmla="*/ 2019 w 7104"/>
              <a:gd name="T73" fmla="*/ 198 h 2856"/>
              <a:gd name="T74" fmla="*/ 1782 w 7104"/>
              <a:gd name="T75" fmla="*/ 183 h 2856"/>
              <a:gd name="T76" fmla="*/ 1557 w 7104"/>
              <a:gd name="T77" fmla="*/ 167 h 2856"/>
              <a:gd name="T78" fmla="*/ 1343 w 7104"/>
              <a:gd name="T79" fmla="*/ 150 h 2856"/>
              <a:gd name="T80" fmla="*/ 1144 w 7104"/>
              <a:gd name="T81" fmla="*/ 132 h 2856"/>
              <a:gd name="T82" fmla="*/ 957 w 7104"/>
              <a:gd name="T83" fmla="*/ 114 h 2856"/>
              <a:gd name="T84" fmla="*/ 785 w 7104"/>
              <a:gd name="T85" fmla="*/ 96 h 2856"/>
              <a:gd name="T86" fmla="*/ 627 w 7104"/>
              <a:gd name="T87" fmla="*/ 79 h 2856"/>
              <a:gd name="T88" fmla="*/ 487 w 7104"/>
              <a:gd name="T89" fmla="*/ 63 h 2856"/>
              <a:gd name="T90" fmla="*/ 361 w 7104"/>
              <a:gd name="T91" fmla="*/ 48 h 2856"/>
              <a:gd name="T92" fmla="*/ 254 w 7104"/>
              <a:gd name="T93" fmla="*/ 35 h 2856"/>
              <a:gd name="T94" fmla="*/ 165 w 7104"/>
              <a:gd name="T95" fmla="*/ 23 h 2856"/>
              <a:gd name="T96" fmla="*/ 42 w 7104"/>
              <a:gd name="T97" fmla="*/ 6 h 2856"/>
              <a:gd name="T98" fmla="*/ 0 w 7104"/>
              <a:gd name="T99" fmla="*/ 0 h 2856"/>
              <a:gd name="T100" fmla="*/ 0 w 7104"/>
              <a:gd name="T101" fmla="*/ 0 h 2856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508 w 10000"/>
              <a:gd name="connsiteY36" fmla="*/ 641 h 10000"/>
              <a:gd name="connsiteX37" fmla="*/ 2192 w 10000"/>
              <a:gd name="connsiteY37" fmla="*/ 585 h 10000"/>
              <a:gd name="connsiteX38" fmla="*/ 1890 w 10000"/>
              <a:gd name="connsiteY38" fmla="*/ 525 h 10000"/>
              <a:gd name="connsiteX39" fmla="*/ 1610 w 10000"/>
              <a:gd name="connsiteY39" fmla="*/ 462 h 10000"/>
              <a:gd name="connsiteX40" fmla="*/ 1347 w 10000"/>
              <a:gd name="connsiteY40" fmla="*/ 399 h 10000"/>
              <a:gd name="connsiteX41" fmla="*/ 1105 w 10000"/>
              <a:gd name="connsiteY41" fmla="*/ 336 h 10000"/>
              <a:gd name="connsiteX42" fmla="*/ 883 w 10000"/>
              <a:gd name="connsiteY42" fmla="*/ 277 h 10000"/>
              <a:gd name="connsiteX43" fmla="*/ 686 w 10000"/>
              <a:gd name="connsiteY43" fmla="*/ 221 h 10000"/>
              <a:gd name="connsiteX44" fmla="*/ 508 w 10000"/>
              <a:gd name="connsiteY44" fmla="*/ 168 h 10000"/>
              <a:gd name="connsiteX45" fmla="*/ 358 w 10000"/>
              <a:gd name="connsiteY45" fmla="*/ 123 h 10000"/>
              <a:gd name="connsiteX46" fmla="*/ 232 w 10000"/>
              <a:gd name="connsiteY46" fmla="*/ 81 h 10000"/>
              <a:gd name="connsiteX47" fmla="*/ 59 w 10000"/>
              <a:gd name="connsiteY47" fmla="*/ 21 h 10000"/>
              <a:gd name="connsiteX48" fmla="*/ 0 w 10000"/>
              <a:gd name="connsiteY48" fmla="*/ 0 h 10000"/>
              <a:gd name="connsiteX49" fmla="*/ 0 w 10000"/>
              <a:gd name="connsiteY49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192 w 10000"/>
              <a:gd name="connsiteY36" fmla="*/ 585 h 10000"/>
              <a:gd name="connsiteX37" fmla="*/ 1890 w 10000"/>
              <a:gd name="connsiteY37" fmla="*/ 525 h 10000"/>
              <a:gd name="connsiteX38" fmla="*/ 1610 w 10000"/>
              <a:gd name="connsiteY38" fmla="*/ 462 h 10000"/>
              <a:gd name="connsiteX39" fmla="*/ 1347 w 10000"/>
              <a:gd name="connsiteY39" fmla="*/ 399 h 10000"/>
              <a:gd name="connsiteX40" fmla="*/ 1105 w 10000"/>
              <a:gd name="connsiteY40" fmla="*/ 336 h 10000"/>
              <a:gd name="connsiteX41" fmla="*/ 883 w 10000"/>
              <a:gd name="connsiteY41" fmla="*/ 277 h 10000"/>
              <a:gd name="connsiteX42" fmla="*/ 686 w 10000"/>
              <a:gd name="connsiteY42" fmla="*/ 221 h 10000"/>
              <a:gd name="connsiteX43" fmla="*/ 508 w 10000"/>
              <a:gd name="connsiteY43" fmla="*/ 168 h 10000"/>
              <a:gd name="connsiteX44" fmla="*/ 358 w 10000"/>
              <a:gd name="connsiteY44" fmla="*/ 123 h 10000"/>
              <a:gd name="connsiteX45" fmla="*/ 232 w 10000"/>
              <a:gd name="connsiteY45" fmla="*/ 81 h 10000"/>
              <a:gd name="connsiteX46" fmla="*/ 59 w 10000"/>
              <a:gd name="connsiteY46" fmla="*/ 21 h 10000"/>
              <a:gd name="connsiteX47" fmla="*/ 0 w 10000"/>
              <a:gd name="connsiteY47" fmla="*/ 0 h 10000"/>
              <a:gd name="connsiteX48" fmla="*/ 0 w 10000"/>
              <a:gd name="connsiteY48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1890 w 10000"/>
              <a:gd name="connsiteY36" fmla="*/ 525 h 10000"/>
              <a:gd name="connsiteX37" fmla="*/ 1610 w 10000"/>
              <a:gd name="connsiteY37" fmla="*/ 462 h 10000"/>
              <a:gd name="connsiteX38" fmla="*/ 1347 w 10000"/>
              <a:gd name="connsiteY38" fmla="*/ 399 h 10000"/>
              <a:gd name="connsiteX39" fmla="*/ 1105 w 10000"/>
              <a:gd name="connsiteY39" fmla="*/ 336 h 10000"/>
              <a:gd name="connsiteX40" fmla="*/ 883 w 10000"/>
              <a:gd name="connsiteY40" fmla="*/ 277 h 10000"/>
              <a:gd name="connsiteX41" fmla="*/ 686 w 10000"/>
              <a:gd name="connsiteY41" fmla="*/ 221 h 10000"/>
              <a:gd name="connsiteX42" fmla="*/ 508 w 10000"/>
              <a:gd name="connsiteY42" fmla="*/ 168 h 10000"/>
              <a:gd name="connsiteX43" fmla="*/ 358 w 10000"/>
              <a:gd name="connsiteY43" fmla="*/ 123 h 10000"/>
              <a:gd name="connsiteX44" fmla="*/ 232 w 10000"/>
              <a:gd name="connsiteY44" fmla="*/ 81 h 10000"/>
              <a:gd name="connsiteX45" fmla="*/ 59 w 10000"/>
              <a:gd name="connsiteY45" fmla="*/ 21 h 10000"/>
              <a:gd name="connsiteX46" fmla="*/ 0 w 10000"/>
              <a:gd name="connsiteY46" fmla="*/ 0 h 10000"/>
              <a:gd name="connsiteX47" fmla="*/ 0 w 10000"/>
              <a:gd name="connsiteY47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1610 w 10000"/>
              <a:gd name="connsiteY36" fmla="*/ 462 h 10000"/>
              <a:gd name="connsiteX37" fmla="*/ 1347 w 10000"/>
              <a:gd name="connsiteY37" fmla="*/ 399 h 10000"/>
              <a:gd name="connsiteX38" fmla="*/ 1105 w 10000"/>
              <a:gd name="connsiteY38" fmla="*/ 336 h 10000"/>
              <a:gd name="connsiteX39" fmla="*/ 883 w 10000"/>
              <a:gd name="connsiteY39" fmla="*/ 277 h 10000"/>
              <a:gd name="connsiteX40" fmla="*/ 686 w 10000"/>
              <a:gd name="connsiteY40" fmla="*/ 221 h 10000"/>
              <a:gd name="connsiteX41" fmla="*/ 508 w 10000"/>
              <a:gd name="connsiteY41" fmla="*/ 168 h 10000"/>
              <a:gd name="connsiteX42" fmla="*/ 358 w 10000"/>
              <a:gd name="connsiteY42" fmla="*/ 123 h 10000"/>
              <a:gd name="connsiteX43" fmla="*/ 232 w 10000"/>
              <a:gd name="connsiteY43" fmla="*/ 81 h 10000"/>
              <a:gd name="connsiteX44" fmla="*/ 59 w 10000"/>
              <a:gd name="connsiteY44" fmla="*/ 21 h 10000"/>
              <a:gd name="connsiteX45" fmla="*/ 0 w 10000"/>
              <a:gd name="connsiteY45" fmla="*/ 0 h 10000"/>
              <a:gd name="connsiteX46" fmla="*/ 0 w 10000"/>
              <a:gd name="connsiteY46" fmla="*/ 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2" fmla="*/ 10000 w 10000"/>
              <a:gd name="connsiteY2" fmla="*/ 4 h 10000"/>
              <a:gd name="connsiteX3" fmla="*/ 10000 w 10000"/>
              <a:gd name="connsiteY3" fmla="*/ 4 h 10000"/>
              <a:gd name="connsiteX4" fmla="*/ 9773 w 10000"/>
              <a:gd name="connsiteY4" fmla="*/ 91 h 10000"/>
              <a:gd name="connsiteX5" fmla="*/ 9547 w 10000"/>
              <a:gd name="connsiteY5" fmla="*/ 175 h 10000"/>
              <a:gd name="connsiteX6" fmla="*/ 9320 w 10000"/>
              <a:gd name="connsiteY6" fmla="*/ 256 h 10000"/>
              <a:gd name="connsiteX7" fmla="*/ 9092 w 10000"/>
              <a:gd name="connsiteY7" fmla="*/ 326 h 10000"/>
              <a:gd name="connsiteX8" fmla="*/ 8865 w 10000"/>
              <a:gd name="connsiteY8" fmla="*/ 396 h 10000"/>
              <a:gd name="connsiteX9" fmla="*/ 8637 w 10000"/>
              <a:gd name="connsiteY9" fmla="*/ 462 h 10000"/>
              <a:gd name="connsiteX10" fmla="*/ 8412 w 10000"/>
              <a:gd name="connsiteY10" fmla="*/ 518 h 10000"/>
              <a:gd name="connsiteX11" fmla="*/ 8184 w 10000"/>
              <a:gd name="connsiteY11" fmla="*/ 571 h 10000"/>
              <a:gd name="connsiteX12" fmla="*/ 7957 w 10000"/>
              <a:gd name="connsiteY12" fmla="*/ 620 h 10000"/>
              <a:gd name="connsiteX13" fmla="*/ 7734 w 10000"/>
              <a:gd name="connsiteY13" fmla="*/ 662 h 10000"/>
              <a:gd name="connsiteX14" fmla="*/ 7508 w 10000"/>
              <a:gd name="connsiteY14" fmla="*/ 704 h 10000"/>
              <a:gd name="connsiteX15" fmla="*/ 7285 w 10000"/>
              <a:gd name="connsiteY15" fmla="*/ 739 h 10000"/>
              <a:gd name="connsiteX16" fmla="*/ 7062 w 10000"/>
              <a:gd name="connsiteY16" fmla="*/ 767 h 10000"/>
              <a:gd name="connsiteX17" fmla="*/ 6840 w 10000"/>
              <a:gd name="connsiteY17" fmla="*/ 795 h 10000"/>
              <a:gd name="connsiteX18" fmla="*/ 6620 w 10000"/>
              <a:gd name="connsiteY18" fmla="*/ 819 h 10000"/>
              <a:gd name="connsiteX19" fmla="*/ 6402 w 10000"/>
              <a:gd name="connsiteY19" fmla="*/ 837 h 10000"/>
              <a:gd name="connsiteX20" fmla="*/ 6184 w 10000"/>
              <a:gd name="connsiteY20" fmla="*/ 851 h 10000"/>
              <a:gd name="connsiteX21" fmla="*/ 5968 w 10000"/>
              <a:gd name="connsiteY21" fmla="*/ 865 h 10000"/>
              <a:gd name="connsiteX22" fmla="*/ 5755 w 10000"/>
              <a:gd name="connsiteY22" fmla="*/ 872 h 10000"/>
              <a:gd name="connsiteX23" fmla="*/ 5542 w 10000"/>
              <a:gd name="connsiteY23" fmla="*/ 879 h 10000"/>
              <a:gd name="connsiteX24" fmla="*/ 5332 w 10000"/>
              <a:gd name="connsiteY24" fmla="*/ 882 h 10000"/>
              <a:gd name="connsiteX25" fmla="*/ 5124 w 10000"/>
              <a:gd name="connsiteY25" fmla="*/ 879 h 10000"/>
              <a:gd name="connsiteX26" fmla="*/ 4918 w 10000"/>
              <a:gd name="connsiteY26" fmla="*/ 879 h 10000"/>
              <a:gd name="connsiteX27" fmla="*/ 4714 w 10000"/>
              <a:gd name="connsiteY27" fmla="*/ 872 h 10000"/>
              <a:gd name="connsiteX28" fmla="*/ 4514 w 10000"/>
              <a:gd name="connsiteY28" fmla="*/ 861 h 10000"/>
              <a:gd name="connsiteX29" fmla="*/ 4316 w 10000"/>
              <a:gd name="connsiteY29" fmla="*/ 851 h 10000"/>
              <a:gd name="connsiteX30" fmla="*/ 4122 w 10000"/>
              <a:gd name="connsiteY30" fmla="*/ 840 h 10000"/>
              <a:gd name="connsiteX31" fmla="*/ 3929 w 10000"/>
              <a:gd name="connsiteY31" fmla="*/ 823 h 10000"/>
              <a:gd name="connsiteX32" fmla="*/ 3739 w 10000"/>
              <a:gd name="connsiteY32" fmla="*/ 805 h 10000"/>
              <a:gd name="connsiteX33" fmla="*/ 3553 w 10000"/>
              <a:gd name="connsiteY33" fmla="*/ 788 h 10000"/>
              <a:gd name="connsiteX34" fmla="*/ 3190 w 10000"/>
              <a:gd name="connsiteY34" fmla="*/ 742 h 10000"/>
              <a:gd name="connsiteX35" fmla="*/ 1610 w 10000"/>
              <a:gd name="connsiteY35" fmla="*/ 462 h 10000"/>
              <a:gd name="connsiteX36" fmla="*/ 1347 w 10000"/>
              <a:gd name="connsiteY36" fmla="*/ 399 h 10000"/>
              <a:gd name="connsiteX37" fmla="*/ 1105 w 10000"/>
              <a:gd name="connsiteY37" fmla="*/ 336 h 10000"/>
              <a:gd name="connsiteX38" fmla="*/ 883 w 10000"/>
              <a:gd name="connsiteY38" fmla="*/ 277 h 10000"/>
              <a:gd name="connsiteX39" fmla="*/ 686 w 10000"/>
              <a:gd name="connsiteY39" fmla="*/ 221 h 10000"/>
              <a:gd name="connsiteX40" fmla="*/ 508 w 10000"/>
              <a:gd name="connsiteY40" fmla="*/ 168 h 10000"/>
              <a:gd name="connsiteX41" fmla="*/ 358 w 10000"/>
              <a:gd name="connsiteY41" fmla="*/ 123 h 10000"/>
              <a:gd name="connsiteX42" fmla="*/ 232 w 10000"/>
              <a:gd name="connsiteY42" fmla="*/ 81 h 10000"/>
              <a:gd name="connsiteX43" fmla="*/ 59 w 10000"/>
              <a:gd name="connsiteY43" fmla="*/ 21 h 10000"/>
              <a:gd name="connsiteX44" fmla="*/ 0 w 10000"/>
              <a:gd name="connsiteY44" fmla="*/ 0 h 10000"/>
              <a:gd name="connsiteX45" fmla="*/ 0 w 10000"/>
              <a:gd name="connsiteY45" fmla="*/ 0 h 10000"/>
              <a:gd name="connsiteX0" fmla="*/ 0 w 10000"/>
              <a:gd name="connsiteY0" fmla="*/ 0 h 4282"/>
              <a:gd name="connsiteX1" fmla="*/ 9937 w 10000"/>
              <a:gd name="connsiteY1" fmla="*/ 4282 h 4282"/>
              <a:gd name="connsiteX2" fmla="*/ 10000 w 10000"/>
              <a:gd name="connsiteY2" fmla="*/ 4 h 4282"/>
              <a:gd name="connsiteX3" fmla="*/ 10000 w 10000"/>
              <a:gd name="connsiteY3" fmla="*/ 4 h 4282"/>
              <a:gd name="connsiteX4" fmla="*/ 9773 w 10000"/>
              <a:gd name="connsiteY4" fmla="*/ 91 h 4282"/>
              <a:gd name="connsiteX5" fmla="*/ 9547 w 10000"/>
              <a:gd name="connsiteY5" fmla="*/ 175 h 4282"/>
              <a:gd name="connsiteX6" fmla="*/ 9320 w 10000"/>
              <a:gd name="connsiteY6" fmla="*/ 256 h 4282"/>
              <a:gd name="connsiteX7" fmla="*/ 9092 w 10000"/>
              <a:gd name="connsiteY7" fmla="*/ 326 h 4282"/>
              <a:gd name="connsiteX8" fmla="*/ 8865 w 10000"/>
              <a:gd name="connsiteY8" fmla="*/ 396 h 4282"/>
              <a:gd name="connsiteX9" fmla="*/ 8637 w 10000"/>
              <a:gd name="connsiteY9" fmla="*/ 462 h 4282"/>
              <a:gd name="connsiteX10" fmla="*/ 8412 w 10000"/>
              <a:gd name="connsiteY10" fmla="*/ 518 h 4282"/>
              <a:gd name="connsiteX11" fmla="*/ 8184 w 10000"/>
              <a:gd name="connsiteY11" fmla="*/ 571 h 4282"/>
              <a:gd name="connsiteX12" fmla="*/ 7957 w 10000"/>
              <a:gd name="connsiteY12" fmla="*/ 620 h 4282"/>
              <a:gd name="connsiteX13" fmla="*/ 7734 w 10000"/>
              <a:gd name="connsiteY13" fmla="*/ 662 h 4282"/>
              <a:gd name="connsiteX14" fmla="*/ 7508 w 10000"/>
              <a:gd name="connsiteY14" fmla="*/ 704 h 4282"/>
              <a:gd name="connsiteX15" fmla="*/ 7285 w 10000"/>
              <a:gd name="connsiteY15" fmla="*/ 739 h 4282"/>
              <a:gd name="connsiteX16" fmla="*/ 7062 w 10000"/>
              <a:gd name="connsiteY16" fmla="*/ 767 h 4282"/>
              <a:gd name="connsiteX17" fmla="*/ 6840 w 10000"/>
              <a:gd name="connsiteY17" fmla="*/ 795 h 4282"/>
              <a:gd name="connsiteX18" fmla="*/ 6620 w 10000"/>
              <a:gd name="connsiteY18" fmla="*/ 819 h 4282"/>
              <a:gd name="connsiteX19" fmla="*/ 6402 w 10000"/>
              <a:gd name="connsiteY19" fmla="*/ 837 h 4282"/>
              <a:gd name="connsiteX20" fmla="*/ 6184 w 10000"/>
              <a:gd name="connsiteY20" fmla="*/ 851 h 4282"/>
              <a:gd name="connsiteX21" fmla="*/ 5968 w 10000"/>
              <a:gd name="connsiteY21" fmla="*/ 865 h 4282"/>
              <a:gd name="connsiteX22" fmla="*/ 5755 w 10000"/>
              <a:gd name="connsiteY22" fmla="*/ 872 h 4282"/>
              <a:gd name="connsiteX23" fmla="*/ 5542 w 10000"/>
              <a:gd name="connsiteY23" fmla="*/ 879 h 4282"/>
              <a:gd name="connsiteX24" fmla="*/ 5332 w 10000"/>
              <a:gd name="connsiteY24" fmla="*/ 882 h 4282"/>
              <a:gd name="connsiteX25" fmla="*/ 5124 w 10000"/>
              <a:gd name="connsiteY25" fmla="*/ 879 h 4282"/>
              <a:gd name="connsiteX26" fmla="*/ 4918 w 10000"/>
              <a:gd name="connsiteY26" fmla="*/ 879 h 4282"/>
              <a:gd name="connsiteX27" fmla="*/ 4714 w 10000"/>
              <a:gd name="connsiteY27" fmla="*/ 872 h 4282"/>
              <a:gd name="connsiteX28" fmla="*/ 4514 w 10000"/>
              <a:gd name="connsiteY28" fmla="*/ 861 h 4282"/>
              <a:gd name="connsiteX29" fmla="*/ 4316 w 10000"/>
              <a:gd name="connsiteY29" fmla="*/ 851 h 4282"/>
              <a:gd name="connsiteX30" fmla="*/ 4122 w 10000"/>
              <a:gd name="connsiteY30" fmla="*/ 840 h 4282"/>
              <a:gd name="connsiteX31" fmla="*/ 3929 w 10000"/>
              <a:gd name="connsiteY31" fmla="*/ 823 h 4282"/>
              <a:gd name="connsiteX32" fmla="*/ 3739 w 10000"/>
              <a:gd name="connsiteY32" fmla="*/ 805 h 4282"/>
              <a:gd name="connsiteX33" fmla="*/ 3553 w 10000"/>
              <a:gd name="connsiteY33" fmla="*/ 788 h 4282"/>
              <a:gd name="connsiteX34" fmla="*/ 3190 w 10000"/>
              <a:gd name="connsiteY34" fmla="*/ 742 h 4282"/>
              <a:gd name="connsiteX35" fmla="*/ 1610 w 10000"/>
              <a:gd name="connsiteY35" fmla="*/ 462 h 4282"/>
              <a:gd name="connsiteX36" fmla="*/ 1347 w 10000"/>
              <a:gd name="connsiteY36" fmla="*/ 399 h 4282"/>
              <a:gd name="connsiteX37" fmla="*/ 1105 w 10000"/>
              <a:gd name="connsiteY37" fmla="*/ 336 h 4282"/>
              <a:gd name="connsiteX38" fmla="*/ 883 w 10000"/>
              <a:gd name="connsiteY38" fmla="*/ 277 h 4282"/>
              <a:gd name="connsiteX39" fmla="*/ 686 w 10000"/>
              <a:gd name="connsiteY39" fmla="*/ 221 h 4282"/>
              <a:gd name="connsiteX40" fmla="*/ 508 w 10000"/>
              <a:gd name="connsiteY40" fmla="*/ 168 h 4282"/>
              <a:gd name="connsiteX41" fmla="*/ 358 w 10000"/>
              <a:gd name="connsiteY41" fmla="*/ 123 h 4282"/>
              <a:gd name="connsiteX42" fmla="*/ 232 w 10000"/>
              <a:gd name="connsiteY42" fmla="*/ 81 h 4282"/>
              <a:gd name="connsiteX43" fmla="*/ 59 w 10000"/>
              <a:gd name="connsiteY43" fmla="*/ 21 h 4282"/>
              <a:gd name="connsiteX44" fmla="*/ 0 w 10000"/>
              <a:gd name="connsiteY44" fmla="*/ 0 h 4282"/>
              <a:gd name="connsiteX45" fmla="*/ 0 w 10000"/>
              <a:gd name="connsiteY45" fmla="*/ 0 h 4282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1347 w 10000"/>
              <a:gd name="connsiteY35" fmla="*/ 932 h 10000"/>
              <a:gd name="connsiteX36" fmla="*/ 1105 w 10000"/>
              <a:gd name="connsiteY36" fmla="*/ 785 h 10000"/>
              <a:gd name="connsiteX37" fmla="*/ 883 w 10000"/>
              <a:gd name="connsiteY37" fmla="*/ 647 h 10000"/>
              <a:gd name="connsiteX38" fmla="*/ 686 w 10000"/>
              <a:gd name="connsiteY38" fmla="*/ 516 h 10000"/>
              <a:gd name="connsiteX39" fmla="*/ 508 w 10000"/>
              <a:gd name="connsiteY39" fmla="*/ 392 h 10000"/>
              <a:gd name="connsiteX40" fmla="*/ 358 w 10000"/>
              <a:gd name="connsiteY40" fmla="*/ 287 h 10000"/>
              <a:gd name="connsiteX41" fmla="*/ 232 w 10000"/>
              <a:gd name="connsiteY41" fmla="*/ 189 h 10000"/>
              <a:gd name="connsiteX42" fmla="*/ 59 w 10000"/>
              <a:gd name="connsiteY42" fmla="*/ 49 h 10000"/>
              <a:gd name="connsiteX43" fmla="*/ 0 w 10000"/>
              <a:gd name="connsiteY43" fmla="*/ 0 h 10000"/>
              <a:gd name="connsiteX44" fmla="*/ 0 w 10000"/>
              <a:gd name="connsiteY44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1105 w 10000"/>
              <a:gd name="connsiteY35" fmla="*/ 785 h 10000"/>
              <a:gd name="connsiteX36" fmla="*/ 883 w 10000"/>
              <a:gd name="connsiteY36" fmla="*/ 647 h 10000"/>
              <a:gd name="connsiteX37" fmla="*/ 686 w 10000"/>
              <a:gd name="connsiteY37" fmla="*/ 516 h 10000"/>
              <a:gd name="connsiteX38" fmla="*/ 508 w 10000"/>
              <a:gd name="connsiteY38" fmla="*/ 392 h 10000"/>
              <a:gd name="connsiteX39" fmla="*/ 358 w 10000"/>
              <a:gd name="connsiteY39" fmla="*/ 287 h 10000"/>
              <a:gd name="connsiteX40" fmla="*/ 232 w 10000"/>
              <a:gd name="connsiteY40" fmla="*/ 189 h 10000"/>
              <a:gd name="connsiteX41" fmla="*/ 59 w 10000"/>
              <a:gd name="connsiteY41" fmla="*/ 49 h 10000"/>
              <a:gd name="connsiteX42" fmla="*/ 0 w 10000"/>
              <a:gd name="connsiteY42" fmla="*/ 0 h 10000"/>
              <a:gd name="connsiteX43" fmla="*/ 0 w 10000"/>
              <a:gd name="connsiteY43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883 w 10000"/>
              <a:gd name="connsiteY35" fmla="*/ 647 h 10000"/>
              <a:gd name="connsiteX36" fmla="*/ 686 w 10000"/>
              <a:gd name="connsiteY36" fmla="*/ 516 h 10000"/>
              <a:gd name="connsiteX37" fmla="*/ 508 w 10000"/>
              <a:gd name="connsiteY37" fmla="*/ 392 h 10000"/>
              <a:gd name="connsiteX38" fmla="*/ 358 w 10000"/>
              <a:gd name="connsiteY38" fmla="*/ 287 h 10000"/>
              <a:gd name="connsiteX39" fmla="*/ 232 w 10000"/>
              <a:gd name="connsiteY39" fmla="*/ 189 h 10000"/>
              <a:gd name="connsiteX40" fmla="*/ 59 w 10000"/>
              <a:gd name="connsiteY40" fmla="*/ 49 h 10000"/>
              <a:gd name="connsiteX41" fmla="*/ 0 w 10000"/>
              <a:gd name="connsiteY41" fmla="*/ 0 h 10000"/>
              <a:gd name="connsiteX42" fmla="*/ 0 w 10000"/>
              <a:gd name="connsiteY42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686 w 10000"/>
              <a:gd name="connsiteY35" fmla="*/ 516 h 10000"/>
              <a:gd name="connsiteX36" fmla="*/ 508 w 10000"/>
              <a:gd name="connsiteY36" fmla="*/ 392 h 10000"/>
              <a:gd name="connsiteX37" fmla="*/ 358 w 10000"/>
              <a:gd name="connsiteY37" fmla="*/ 287 h 10000"/>
              <a:gd name="connsiteX38" fmla="*/ 232 w 10000"/>
              <a:gd name="connsiteY38" fmla="*/ 189 h 10000"/>
              <a:gd name="connsiteX39" fmla="*/ 59 w 10000"/>
              <a:gd name="connsiteY39" fmla="*/ 49 h 10000"/>
              <a:gd name="connsiteX40" fmla="*/ 0 w 10000"/>
              <a:gd name="connsiteY40" fmla="*/ 0 h 10000"/>
              <a:gd name="connsiteX41" fmla="*/ 0 w 10000"/>
              <a:gd name="connsiteY41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08 w 10000"/>
              <a:gd name="connsiteY35" fmla="*/ 392 h 10000"/>
              <a:gd name="connsiteX36" fmla="*/ 358 w 10000"/>
              <a:gd name="connsiteY36" fmla="*/ 287 h 10000"/>
              <a:gd name="connsiteX37" fmla="*/ 232 w 10000"/>
              <a:gd name="connsiteY37" fmla="*/ 189 h 10000"/>
              <a:gd name="connsiteX38" fmla="*/ 59 w 10000"/>
              <a:gd name="connsiteY38" fmla="*/ 49 h 10000"/>
              <a:gd name="connsiteX39" fmla="*/ 0 w 10000"/>
              <a:gd name="connsiteY39" fmla="*/ 0 h 10000"/>
              <a:gd name="connsiteX40" fmla="*/ 0 w 10000"/>
              <a:gd name="connsiteY40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358 w 10000"/>
              <a:gd name="connsiteY35" fmla="*/ 287 h 10000"/>
              <a:gd name="connsiteX36" fmla="*/ 232 w 10000"/>
              <a:gd name="connsiteY36" fmla="*/ 189 h 10000"/>
              <a:gd name="connsiteX37" fmla="*/ 59 w 10000"/>
              <a:gd name="connsiteY37" fmla="*/ 49 h 10000"/>
              <a:gd name="connsiteX38" fmla="*/ 0 w 10000"/>
              <a:gd name="connsiteY38" fmla="*/ 0 h 10000"/>
              <a:gd name="connsiteX39" fmla="*/ 0 w 10000"/>
              <a:gd name="connsiteY39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232 w 10000"/>
              <a:gd name="connsiteY35" fmla="*/ 189 h 10000"/>
              <a:gd name="connsiteX36" fmla="*/ 59 w 10000"/>
              <a:gd name="connsiteY36" fmla="*/ 49 h 10000"/>
              <a:gd name="connsiteX37" fmla="*/ 0 w 10000"/>
              <a:gd name="connsiteY37" fmla="*/ 0 h 10000"/>
              <a:gd name="connsiteX38" fmla="*/ 0 w 10000"/>
              <a:gd name="connsiteY38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9 w 10000"/>
              <a:gd name="connsiteY35" fmla="*/ 49 h 10000"/>
              <a:gd name="connsiteX36" fmla="*/ 0 w 10000"/>
              <a:gd name="connsiteY36" fmla="*/ 0 h 10000"/>
              <a:gd name="connsiteX37" fmla="*/ 0 w 10000"/>
              <a:gd name="connsiteY37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9 w 10000"/>
              <a:gd name="connsiteY35" fmla="*/ 49 h 10000"/>
              <a:gd name="connsiteX36" fmla="*/ 0 w 10000"/>
              <a:gd name="connsiteY36" fmla="*/ 0 h 10000"/>
              <a:gd name="connsiteX0" fmla="*/ 0 w 9941"/>
              <a:gd name="connsiteY0" fmla="*/ 40 h 9991"/>
              <a:gd name="connsiteX1" fmla="*/ 9878 w 9941"/>
              <a:gd name="connsiteY1" fmla="*/ 9991 h 9991"/>
              <a:gd name="connsiteX2" fmla="*/ 9941 w 9941"/>
              <a:gd name="connsiteY2" fmla="*/ 0 h 9991"/>
              <a:gd name="connsiteX3" fmla="*/ 9941 w 9941"/>
              <a:gd name="connsiteY3" fmla="*/ 0 h 9991"/>
              <a:gd name="connsiteX4" fmla="*/ 9714 w 9941"/>
              <a:gd name="connsiteY4" fmla="*/ 204 h 9991"/>
              <a:gd name="connsiteX5" fmla="*/ 9488 w 9941"/>
              <a:gd name="connsiteY5" fmla="*/ 400 h 9991"/>
              <a:gd name="connsiteX6" fmla="*/ 9261 w 9941"/>
              <a:gd name="connsiteY6" fmla="*/ 589 h 9991"/>
              <a:gd name="connsiteX7" fmla="*/ 9033 w 9941"/>
              <a:gd name="connsiteY7" fmla="*/ 752 h 9991"/>
              <a:gd name="connsiteX8" fmla="*/ 8806 w 9941"/>
              <a:gd name="connsiteY8" fmla="*/ 916 h 9991"/>
              <a:gd name="connsiteX9" fmla="*/ 8578 w 9941"/>
              <a:gd name="connsiteY9" fmla="*/ 1070 h 9991"/>
              <a:gd name="connsiteX10" fmla="*/ 8353 w 9941"/>
              <a:gd name="connsiteY10" fmla="*/ 1201 h 9991"/>
              <a:gd name="connsiteX11" fmla="*/ 8125 w 9941"/>
              <a:gd name="connsiteY11" fmla="*/ 1324 h 9991"/>
              <a:gd name="connsiteX12" fmla="*/ 7898 w 9941"/>
              <a:gd name="connsiteY12" fmla="*/ 1439 h 9991"/>
              <a:gd name="connsiteX13" fmla="*/ 7675 w 9941"/>
              <a:gd name="connsiteY13" fmla="*/ 1537 h 9991"/>
              <a:gd name="connsiteX14" fmla="*/ 7449 w 9941"/>
              <a:gd name="connsiteY14" fmla="*/ 1635 h 9991"/>
              <a:gd name="connsiteX15" fmla="*/ 7226 w 9941"/>
              <a:gd name="connsiteY15" fmla="*/ 1717 h 9991"/>
              <a:gd name="connsiteX16" fmla="*/ 7003 w 9941"/>
              <a:gd name="connsiteY16" fmla="*/ 1782 h 9991"/>
              <a:gd name="connsiteX17" fmla="*/ 6781 w 9941"/>
              <a:gd name="connsiteY17" fmla="*/ 1848 h 9991"/>
              <a:gd name="connsiteX18" fmla="*/ 6561 w 9941"/>
              <a:gd name="connsiteY18" fmla="*/ 1904 h 9991"/>
              <a:gd name="connsiteX19" fmla="*/ 6343 w 9941"/>
              <a:gd name="connsiteY19" fmla="*/ 1946 h 9991"/>
              <a:gd name="connsiteX20" fmla="*/ 6125 w 9941"/>
              <a:gd name="connsiteY20" fmla="*/ 1978 h 9991"/>
              <a:gd name="connsiteX21" fmla="*/ 5909 w 9941"/>
              <a:gd name="connsiteY21" fmla="*/ 2011 h 9991"/>
              <a:gd name="connsiteX22" fmla="*/ 5696 w 9941"/>
              <a:gd name="connsiteY22" fmla="*/ 2027 h 9991"/>
              <a:gd name="connsiteX23" fmla="*/ 5483 w 9941"/>
              <a:gd name="connsiteY23" fmla="*/ 2044 h 9991"/>
              <a:gd name="connsiteX24" fmla="*/ 5273 w 9941"/>
              <a:gd name="connsiteY24" fmla="*/ 2051 h 9991"/>
              <a:gd name="connsiteX25" fmla="*/ 5065 w 9941"/>
              <a:gd name="connsiteY25" fmla="*/ 2044 h 9991"/>
              <a:gd name="connsiteX26" fmla="*/ 4859 w 9941"/>
              <a:gd name="connsiteY26" fmla="*/ 2044 h 9991"/>
              <a:gd name="connsiteX27" fmla="*/ 4655 w 9941"/>
              <a:gd name="connsiteY27" fmla="*/ 2027 h 9991"/>
              <a:gd name="connsiteX28" fmla="*/ 4455 w 9941"/>
              <a:gd name="connsiteY28" fmla="*/ 2002 h 9991"/>
              <a:gd name="connsiteX29" fmla="*/ 4257 w 9941"/>
              <a:gd name="connsiteY29" fmla="*/ 1978 h 9991"/>
              <a:gd name="connsiteX30" fmla="*/ 4063 w 9941"/>
              <a:gd name="connsiteY30" fmla="*/ 1953 h 9991"/>
              <a:gd name="connsiteX31" fmla="*/ 3870 w 9941"/>
              <a:gd name="connsiteY31" fmla="*/ 1913 h 9991"/>
              <a:gd name="connsiteX32" fmla="*/ 3680 w 9941"/>
              <a:gd name="connsiteY32" fmla="*/ 1871 h 9991"/>
              <a:gd name="connsiteX33" fmla="*/ 3494 w 9941"/>
              <a:gd name="connsiteY33" fmla="*/ 1831 h 9991"/>
              <a:gd name="connsiteX34" fmla="*/ 3131 w 9941"/>
              <a:gd name="connsiteY34" fmla="*/ 1724 h 9991"/>
              <a:gd name="connsiteX35" fmla="*/ 0 w 9941"/>
              <a:gd name="connsiteY35" fmla="*/ 40 h 9991"/>
              <a:gd name="connsiteX0" fmla="*/ 58 w 6850"/>
              <a:gd name="connsiteY0" fmla="*/ 2532 h 10000"/>
              <a:gd name="connsiteX1" fmla="*/ 6787 w 6850"/>
              <a:gd name="connsiteY1" fmla="*/ 10000 h 10000"/>
              <a:gd name="connsiteX2" fmla="*/ 6850 w 6850"/>
              <a:gd name="connsiteY2" fmla="*/ 0 h 10000"/>
              <a:gd name="connsiteX3" fmla="*/ 6850 w 6850"/>
              <a:gd name="connsiteY3" fmla="*/ 0 h 10000"/>
              <a:gd name="connsiteX4" fmla="*/ 6622 w 6850"/>
              <a:gd name="connsiteY4" fmla="*/ 204 h 10000"/>
              <a:gd name="connsiteX5" fmla="*/ 6394 w 6850"/>
              <a:gd name="connsiteY5" fmla="*/ 400 h 10000"/>
              <a:gd name="connsiteX6" fmla="*/ 6166 w 6850"/>
              <a:gd name="connsiteY6" fmla="*/ 590 h 10000"/>
              <a:gd name="connsiteX7" fmla="*/ 5937 w 6850"/>
              <a:gd name="connsiteY7" fmla="*/ 753 h 10000"/>
              <a:gd name="connsiteX8" fmla="*/ 5708 w 6850"/>
              <a:gd name="connsiteY8" fmla="*/ 917 h 10000"/>
              <a:gd name="connsiteX9" fmla="*/ 5479 w 6850"/>
              <a:gd name="connsiteY9" fmla="*/ 1071 h 10000"/>
              <a:gd name="connsiteX10" fmla="*/ 5253 w 6850"/>
              <a:gd name="connsiteY10" fmla="*/ 1202 h 10000"/>
              <a:gd name="connsiteX11" fmla="*/ 5023 w 6850"/>
              <a:gd name="connsiteY11" fmla="*/ 1325 h 10000"/>
              <a:gd name="connsiteX12" fmla="*/ 4795 w 6850"/>
              <a:gd name="connsiteY12" fmla="*/ 1440 h 10000"/>
              <a:gd name="connsiteX13" fmla="*/ 4571 w 6850"/>
              <a:gd name="connsiteY13" fmla="*/ 1538 h 10000"/>
              <a:gd name="connsiteX14" fmla="*/ 4343 w 6850"/>
              <a:gd name="connsiteY14" fmla="*/ 1636 h 10000"/>
              <a:gd name="connsiteX15" fmla="*/ 4119 w 6850"/>
              <a:gd name="connsiteY15" fmla="*/ 1719 h 10000"/>
              <a:gd name="connsiteX16" fmla="*/ 3895 w 6850"/>
              <a:gd name="connsiteY16" fmla="*/ 1784 h 10000"/>
              <a:gd name="connsiteX17" fmla="*/ 3671 w 6850"/>
              <a:gd name="connsiteY17" fmla="*/ 1850 h 10000"/>
              <a:gd name="connsiteX18" fmla="*/ 3450 w 6850"/>
              <a:gd name="connsiteY18" fmla="*/ 1906 h 10000"/>
              <a:gd name="connsiteX19" fmla="*/ 3231 w 6850"/>
              <a:gd name="connsiteY19" fmla="*/ 1948 h 10000"/>
              <a:gd name="connsiteX20" fmla="*/ 3011 w 6850"/>
              <a:gd name="connsiteY20" fmla="*/ 1980 h 10000"/>
              <a:gd name="connsiteX21" fmla="*/ 2794 w 6850"/>
              <a:gd name="connsiteY21" fmla="*/ 2013 h 10000"/>
              <a:gd name="connsiteX22" fmla="*/ 2580 w 6850"/>
              <a:gd name="connsiteY22" fmla="*/ 2029 h 10000"/>
              <a:gd name="connsiteX23" fmla="*/ 2366 w 6850"/>
              <a:gd name="connsiteY23" fmla="*/ 2046 h 10000"/>
              <a:gd name="connsiteX24" fmla="*/ 2154 w 6850"/>
              <a:gd name="connsiteY24" fmla="*/ 2053 h 10000"/>
              <a:gd name="connsiteX25" fmla="*/ 1945 w 6850"/>
              <a:gd name="connsiteY25" fmla="*/ 2046 h 10000"/>
              <a:gd name="connsiteX26" fmla="*/ 1738 w 6850"/>
              <a:gd name="connsiteY26" fmla="*/ 2046 h 10000"/>
              <a:gd name="connsiteX27" fmla="*/ 1533 w 6850"/>
              <a:gd name="connsiteY27" fmla="*/ 2029 h 10000"/>
              <a:gd name="connsiteX28" fmla="*/ 1331 w 6850"/>
              <a:gd name="connsiteY28" fmla="*/ 2004 h 10000"/>
              <a:gd name="connsiteX29" fmla="*/ 1132 w 6850"/>
              <a:gd name="connsiteY29" fmla="*/ 1980 h 10000"/>
              <a:gd name="connsiteX30" fmla="*/ 937 w 6850"/>
              <a:gd name="connsiteY30" fmla="*/ 1955 h 10000"/>
              <a:gd name="connsiteX31" fmla="*/ 743 w 6850"/>
              <a:gd name="connsiteY31" fmla="*/ 1915 h 10000"/>
              <a:gd name="connsiteX32" fmla="*/ 552 w 6850"/>
              <a:gd name="connsiteY32" fmla="*/ 1873 h 10000"/>
              <a:gd name="connsiteX33" fmla="*/ 365 w 6850"/>
              <a:gd name="connsiteY33" fmla="*/ 1833 h 10000"/>
              <a:gd name="connsiteX34" fmla="*/ 0 w 6850"/>
              <a:gd name="connsiteY34" fmla="*/ 1726 h 10000"/>
              <a:gd name="connsiteX35" fmla="*/ 58 w 6850"/>
              <a:gd name="connsiteY35" fmla="*/ 2532 h 10000"/>
              <a:gd name="connsiteX0" fmla="*/ 85 w 10000"/>
              <a:gd name="connsiteY0" fmla="*/ 2532 h 5291"/>
              <a:gd name="connsiteX1" fmla="*/ 9958 w 10000"/>
              <a:gd name="connsiteY1" fmla="*/ 5291 h 5291"/>
              <a:gd name="connsiteX2" fmla="*/ 10000 w 10000"/>
              <a:gd name="connsiteY2" fmla="*/ 0 h 5291"/>
              <a:gd name="connsiteX3" fmla="*/ 10000 w 10000"/>
              <a:gd name="connsiteY3" fmla="*/ 0 h 5291"/>
              <a:gd name="connsiteX4" fmla="*/ 9667 w 10000"/>
              <a:gd name="connsiteY4" fmla="*/ 204 h 5291"/>
              <a:gd name="connsiteX5" fmla="*/ 9334 w 10000"/>
              <a:gd name="connsiteY5" fmla="*/ 400 h 5291"/>
              <a:gd name="connsiteX6" fmla="*/ 9001 w 10000"/>
              <a:gd name="connsiteY6" fmla="*/ 590 h 5291"/>
              <a:gd name="connsiteX7" fmla="*/ 8667 w 10000"/>
              <a:gd name="connsiteY7" fmla="*/ 753 h 5291"/>
              <a:gd name="connsiteX8" fmla="*/ 8333 w 10000"/>
              <a:gd name="connsiteY8" fmla="*/ 917 h 5291"/>
              <a:gd name="connsiteX9" fmla="*/ 7999 w 10000"/>
              <a:gd name="connsiteY9" fmla="*/ 1071 h 5291"/>
              <a:gd name="connsiteX10" fmla="*/ 7669 w 10000"/>
              <a:gd name="connsiteY10" fmla="*/ 1202 h 5291"/>
              <a:gd name="connsiteX11" fmla="*/ 7333 w 10000"/>
              <a:gd name="connsiteY11" fmla="*/ 1325 h 5291"/>
              <a:gd name="connsiteX12" fmla="*/ 7000 w 10000"/>
              <a:gd name="connsiteY12" fmla="*/ 1440 h 5291"/>
              <a:gd name="connsiteX13" fmla="*/ 6673 w 10000"/>
              <a:gd name="connsiteY13" fmla="*/ 1538 h 5291"/>
              <a:gd name="connsiteX14" fmla="*/ 6340 w 10000"/>
              <a:gd name="connsiteY14" fmla="*/ 1636 h 5291"/>
              <a:gd name="connsiteX15" fmla="*/ 6013 w 10000"/>
              <a:gd name="connsiteY15" fmla="*/ 1719 h 5291"/>
              <a:gd name="connsiteX16" fmla="*/ 5686 w 10000"/>
              <a:gd name="connsiteY16" fmla="*/ 1784 h 5291"/>
              <a:gd name="connsiteX17" fmla="*/ 5359 w 10000"/>
              <a:gd name="connsiteY17" fmla="*/ 1850 h 5291"/>
              <a:gd name="connsiteX18" fmla="*/ 5036 w 10000"/>
              <a:gd name="connsiteY18" fmla="*/ 1906 h 5291"/>
              <a:gd name="connsiteX19" fmla="*/ 4717 w 10000"/>
              <a:gd name="connsiteY19" fmla="*/ 1948 h 5291"/>
              <a:gd name="connsiteX20" fmla="*/ 4396 w 10000"/>
              <a:gd name="connsiteY20" fmla="*/ 1980 h 5291"/>
              <a:gd name="connsiteX21" fmla="*/ 4079 w 10000"/>
              <a:gd name="connsiteY21" fmla="*/ 2013 h 5291"/>
              <a:gd name="connsiteX22" fmla="*/ 3766 w 10000"/>
              <a:gd name="connsiteY22" fmla="*/ 2029 h 5291"/>
              <a:gd name="connsiteX23" fmla="*/ 3454 w 10000"/>
              <a:gd name="connsiteY23" fmla="*/ 2046 h 5291"/>
              <a:gd name="connsiteX24" fmla="*/ 3145 w 10000"/>
              <a:gd name="connsiteY24" fmla="*/ 2053 h 5291"/>
              <a:gd name="connsiteX25" fmla="*/ 2839 w 10000"/>
              <a:gd name="connsiteY25" fmla="*/ 2046 h 5291"/>
              <a:gd name="connsiteX26" fmla="*/ 2537 w 10000"/>
              <a:gd name="connsiteY26" fmla="*/ 2046 h 5291"/>
              <a:gd name="connsiteX27" fmla="*/ 2238 w 10000"/>
              <a:gd name="connsiteY27" fmla="*/ 2029 h 5291"/>
              <a:gd name="connsiteX28" fmla="*/ 1943 w 10000"/>
              <a:gd name="connsiteY28" fmla="*/ 2004 h 5291"/>
              <a:gd name="connsiteX29" fmla="*/ 1653 w 10000"/>
              <a:gd name="connsiteY29" fmla="*/ 1980 h 5291"/>
              <a:gd name="connsiteX30" fmla="*/ 1368 w 10000"/>
              <a:gd name="connsiteY30" fmla="*/ 1955 h 5291"/>
              <a:gd name="connsiteX31" fmla="*/ 1085 w 10000"/>
              <a:gd name="connsiteY31" fmla="*/ 1915 h 5291"/>
              <a:gd name="connsiteX32" fmla="*/ 806 w 10000"/>
              <a:gd name="connsiteY32" fmla="*/ 1873 h 5291"/>
              <a:gd name="connsiteX33" fmla="*/ 533 w 10000"/>
              <a:gd name="connsiteY33" fmla="*/ 1833 h 5291"/>
              <a:gd name="connsiteX34" fmla="*/ 0 w 10000"/>
              <a:gd name="connsiteY34" fmla="*/ 1726 h 5291"/>
              <a:gd name="connsiteX35" fmla="*/ 85 w 10000"/>
              <a:gd name="connsiteY35" fmla="*/ 2532 h 5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5"/>
          <p:cNvSpPr>
            <a:spLocks/>
          </p:cNvSpPr>
          <p:nvPr/>
        </p:nvSpPr>
        <p:spPr bwMode="auto">
          <a:xfrm rot="10800000">
            <a:off x="459626" y="321130"/>
            <a:ext cx="11280538" cy="4533900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2856 h 2856"/>
              <a:gd name="T4" fmla="*/ 7104 w 7104"/>
              <a:gd name="T5" fmla="*/ 2856 h 2856"/>
              <a:gd name="T6" fmla="*/ 7104 w 7104"/>
              <a:gd name="T7" fmla="*/ 1 h 2856"/>
              <a:gd name="T8" fmla="*/ 7104 w 7104"/>
              <a:gd name="T9" fmla="*/ 1 h 2856"/>
              <a:gd name="T10" fmla="*/ 6943 w 7104"/>
              <a:gd name="T11" fmla="*/ 26 h 2856"/>
              <a:gd name="T12" fmla="*/ 6782 w 7104"/>
              <a:gd name="T13" fmla="*/ 50 h 2856"/>
              <a:gd name="T14" fmla="*/ 6621 w 7104"/>
              <a:gd name="T15" fmla="*/ 73 h 2856"/>
              <a:gd name="T16" fmla="*/ 6459 w 7104"/>
              <a:gd name="T17" fmla="*/ 93 h 2856"/>
              <a:gd name="T18" fmla="*/ 6298 w 7104"/>
              <a:gd name="T19" fmla="*/ 113 h 2856"/>
              <a:gd name="T20" fmla="*/ 6136 w 7104"/>
              <a:gd name="T21" fmla="*/ 132 h 2856"/>
              <a:gd name="T22" fmla="*/ 5976 w 7104"/>
              <a:gd name="T23" fmla="*/ 148 h 2856"/>
              <a:gd name="T24" fmla="*/ 5814 w 7104"/>
              <a:gd name="T25" fmla="*/ 163 h 2856"/>
              <a:gd name="T26" fmla="*/ 5653 w 7104"/>
              <a:gd name="T27" fmla="*/ 177 h 2856"/>
              <a:gd name="T28" fmla="*/ 5494 w 7104"/>
              <a:gd name="T29" fmla="*/ 189 h 2856"/>
              <a:gd name="T30" fmla="*/ 5334 w 7104"/>
              <a:gd name="T31" fmla="*/ 201 h 2856"/>
              <a:gd name="T32" fmla="*/ 5175 w 7104"/>
              <a:gd name="T33" fmla="*/ 211 h 2856"/>
              <a:gd name="T34" fmla="*/ 5017 w 7104"/>
              <a:gd name="T35" fmla="*/ 219 h 2856"/>
              <a:gd name="T36" fmla="*/ 4859 w 7104"/>
              <a:gd name="T37" fmla="*/ 227 h 2856"/>
              <a:gd name="T38" fmla="*/ 4703 w 7104"/>
              <a:gd name="T39" fmla="*/ 234 h 2856"/>
              <a:gd name="T40" fmla="*/ 4548 w 7104"/>
              <a:gd name="T41" fmla="*/ 239 h 2856"/>
              <a:gd name="T42" fmla="*/ 4393 w 7104"/>
              <a:gd name="T43" fmla="*/ 243 h 2856"/>
              <a:gd name="T44" fmla="*/ 4240 w 7104"/>
              <a:gd name="T45" fmla="*/ 247 h 2856"/>
              <a:gd name="T46" fmla="*/ 4088 w 7104"/>
              <a:gd name="T47" fmla="*/ 249 h 2856"/>
              <a:gd name="T48" fmla="*/ 3937 w 7104"/>
              <a:gd name="T49" fmla="*/ 251 h 2856"/>
              <a:gd name="T50" fmla="*/ 3788 w 7104"/>
              <a:gd name="T51" fmla="*/ 252 h 2856"/>
              <a:gd name="T52" fmla="*/ 3640 w 7104"/>
              <a:gd name="T53" fmla="*/ 251 h 2856"/>
              <a:gd name="T54" fmla="*/ 3494 w 7104"/>
              <a:gd name="T55" fmla="*/ 251 h 2856"/>
              <a:gd name="T56" fmla="*/ 3349 w 7104"/>
              <a:gd name="T57" fmla="*/ 249 h 2856"/>
              <a:gd name="T58" fmla="*/ 3207 w 7104"/>
              <a:gd name="T59" fmla="*/ 246 h 2856"/>
              <a:gd name="T60" fmla="*/ 3066 w 7104"/>
              <a:gd name="T61" fmla="*/ 243 h 2856"/>
              <a:gd name="T62" fmla="*/ 2928 w 7104"/>
              <a:gd name="T63" fmla="*/ 240 h 2856"/>
              <a:gd name="T64" fmla="*/ 2791 w 7104"/>
              <a:gd name="T65" fmla="*/ 235 h 2856"/>
              <a:gd name="T66" fmla="*/ 2656 w 7104"/>
              <a:gd name="T67" fmla="*/ 230 h 2856"/>
              <a:gd name="T68" fmla="*/ 2524 w 7104"/>
              <a:gd name="T69" fmla="*/ 225 h 2856"/>
              <a:gd name="T70" fmla="*/ 2266 w 7104"/>
              <a:gd name="T71" fmla="*/ 212 h 2856"/>
              <a:gd name="T72" fmla="*/ 2019 w 7104"/>
              <a:gd name="T73" fmla="*/ 198 h 2856"/>
              <a:gd name="T74" fmla="*/ 1782 w 7104"/>
              <a:gd name="T75" fmla="*/ 183 h 2856"/>
              <a:gd name="T76" fmla="*/ 1557 w 7104"/>
              <a:gd name="T77" fmla="*/ 167 h 2856"/>
              <a:gd name="T78" fmla="*/ 1343 w 7104"/>
              <a:gd name="T79" fmla="*/ 150 h 2856"/>
              <a:gd name="T80" fmla="*/ 1144 w 7104"/>
              <a:gd name="T81" fmla="*/ 132 h 2856"/>
              <a:gd name="T82" fmla="*/ 957 w 7104"/>
              <a:gd name="T83" fmla="*/ 114 h 2856"/>
              <a:gd name="T84" fmla="*/ 785 w 7104"/>
              <a:gd name="T85" fmla="*/ 96 h 2856"/>
              <a:gd name="T86" fmla="*/ 627 w 7104"/>
              <a:gd name="T87" fmla="*/ 79 h 2856"/>
              <a:gd name="T88" fmla="*/ 487 w 7104"/>
              <a:gd name="T89" fmla="*/ 63 h 2856"/>
              <a:gd name="T90" fmla="*/ 361 w 7104"/>
              <a:gd name="T91" fmla="*/ 48 h 2856"/>
              <a:gd name="T92" fmla="*/ 254 w 7104"/>
              <a:gd name="T93" fmla="*/ 35 h 2856"/>
              <a:gd name="T94" fmla="*/ 165 w 7104"/>
              <a:gd name="T95" fmla="*/ 23 h 2856"/>
              <a:gd name="T96" fmla="*/ 42 w 7104"/>
              <a:gd name="T97" fmla="*/ 6 h 2856"/>
              <a:gd name="T98" fmla="*/ 0 w 7104"/>
              <a:gd name="T99" fmla="*/ 0 h 2856"/>
              <a:gd name="T100" fmla="*/ 0 w 7104"/>
              <a:gd name="T101" fmla="*/ 0 h 2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104" h="2856">
                <a:moveTo>
                  <a:pt x="0" y="0"/>
                </a:moveTo>
                <a:lnTo>
                  <a:pt x="0" y="2856"/>
                </a:lnTo>
                <a:lnTo>
                  <a:pt x="7104" y="2856"/>
                </a:lnTo>
                <a:lnTo>
                  <a:pt x="7104" y="1"/>
                </a:lnTo>
                <a:lnTo>
                  <a:pt x="7104" y="1"/>
                </a:lnTo>
                <a:lnTo>
                  <a:pt x="6943" y="26"/>
                </a:lnTo>
                <a:lnTo>
                  <a:pt x="6782" y="50"/>
                </a:lnTo>
                <a:lnTo>
                  <a:pt x="6621" y="73"/>
                </a:lnTo>
                <a:lnTo>
                  <a:pt x="6459" y="93"/>
                </a:lnTo>
                <a:lnTo>
                  <a:pt x="6298" y="113"/>
                </a:lnTo>
                <a:lnTo>
                  <a:pt x="6136" y="132"/>
                </a:lnTo>
                <a:lnTo>
                  <a:pt x="5976" y="148"/>
                </a:lnTo>
                <a:lnTo>
                  <a:pt x="5814" y="163"/>
                </a:lnTo>
                <a:lnTo>
                  <a:pt x="5653" y="177"/>
                </a:lnTo>
                <a:lnTo>
                  <a:pt x="5494" y="189"/>
                </a:lnTo>
                <a:lnTo>
                  <a:pt x="5334" y="201"/>
                </a:lnTo>
                <a:lnTo>
                  <a:pt x="5175" y="211"/>
                </a:lnTo>
                <a:lnTo>
                  <a:pt x="5017" y="219"/>
                </a:lnTo>
                <a:lnTo>
                  <a:pt x="4859" y="227"/>
                </a:lnTo>
                <a:lnTo>
                  <a:pt x="4703" y="234"/>
                </a:lnTo>
                <a:lnTo>
                  <a:pt x="4548" y="239"/>
                </a:lnTo>
                <a:lnTo>
                  <a:pt x="4393" y="243"/>
                </a:lnTo>
                <a:lnTo>
                  <a:pt x="4240" y="247"/>
                </a:lnTo>
                <a:lnTo>
                  <a:pt x="4088" y="249"/>
                </a:lnTo>
                <a:lnTo>
                  <a:pt x="3937" y="251"/>
                </a:lnTo>
                <a:lnTo>
                  <a:pt x="3788" y="252"/>
                </a:lnTo>
                <a:lnTo>
                  <a:pt x="3640" y="251"/>
                </a:lnTo>
                <a:lnTo>
                  <a:pt x="3494" y="251"/>
                </a:lnTo>
                <a:lnTo>
                  <a:pt x="3349" y="249"/>
                </a:lnTo>
                <a:lnTo>
                  <a:pt x="3207" y="246"/>
                </a:lnTo>
                <a:lnTo>
                  <a:pt x="3066" y="243"/>
                </a:lnTo>
                <a:lnTo>
                  <a:pt x="2928" y="240"/>
                </a:lnTo>
                <a:lnTo>
                  <a:pt x="2791" y="235"/>
                </a:lnTo>
                <a:lnTo>
                  <a:pt x="2656" y="230"/>
                </a:lnTo>
                <a:lnTo>
                  <a:pt x="2524" y="225"/>
                </a:lnTo>
                <a:lnTo>
                  <a:pt x="2266" y="212"/>
                </a:lnTo>
                <a:lnTo>
                  <a:pt x="2019" y="198"/>
                </a:lnTo>
                <a:lnTo>
                  <a:pt x="1782" y="183"/>
                </a:lnTo>
                <a:lnTo>
                  <a:pt x="1557" y="167"/>
                </a:lnTo>
                <a:lnTo>
                  <a:pt x="1343" y="150"/>
                </a:lnTo>
                <a:lnTo>
                  <a:pt x="1144" y="132"/>
                </a:lnTo>
                <a:lnTo>
                  <a:pt x="957" y="114"/>
                </a:lnTo>
                <a:lnTo>
                  <a:pt x="785" y="96"/>
                </a:lnTo>
                <a:lnTo>
                  <a:pt x="627" y="79"/>
                </a:lnTo>
                <a:lnTo>
                  <a:pt x="487" y="63"/>
                </a:lnTo>
                <a:lnTo>
                  <a:pt x="361" y="48"/>
                </a:lnTo>
                <a:lnTo>
                  <a:pt x="254" y="35"/>
                </a:lnTo>
                <a:lnTo>
                  <a:pt x="165" y="23"/>
                </a:lnTo>
                <a:lnTo>
                  <a:pt x="42" y="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10440531" y="0"/>
            <a:ext cx="685979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4969927"/>
            <a:ext cx="882795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5255" y="685800"/>
            <a:ext cx="8827958" cy="3429000"/>
          </a:xfrm>
          <a:prstGeom prst="roundRect">
            <a:avLst>
              <a:gd name="adj" fmla="val 1858"/>
            </a:avLst>
          </a:prstGeom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5" y="5536665"/>
            <a:ext cx="8827957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10/12/2012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322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5"/>
          <p:cNvSpPr>
            <a:spLocks/>
          </p:cNvSpPr>
          <p:nvPr/>
        </p:nvSpPr>
        <p:spPr bwMode="auto">
          <a:xfrm>
            <a:off x="455730" y="2801320"/>
            <a:ext cx="11280538" cy="3602637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2856 h 2856"/>
              <a:gd name="T4" fmla="*/ 7104 w 7104"/>
              <a:gd name="T5" fmla="*/ 2856 h 2856"/>
              <a:gd name="T6" fmla="*/ 7104 w 7104"/>
              <a:gd name="T7" fmla="*/ 1 h 2856"/>
              <a:gd name="T8" fmla="*/ 7104 w 7104"/>
              <a:gd name="T9" fmla="*/ 1 h 2856"/>
              <a:gd name="T10" fmla="*/ 6943 w 7104"/>
              <a:gd name="T11" fmla="*/ 26 h 2856"/>
              <a:gd name="T12" fmla="*/ 6782 w 7104"/>
              <a:gd name="T13" fmla="*/ 50 h 2856"/>
              <a:gd name="T14" fmla="*/ 6621 w 7104"/>
              <a:gd name="T15" fmla="*/ 73 h 2856"/>
              <a:gd name="T16" fmla="*/ 6459 w 7104"/>
              <a:gd name="T17" fmla="*/ 93 h 2856"/>
              <a:gd name="T18" fmla="*/ 6298 w 7104"/>
              <a:gd name="T19" fmla="*/ 113 h 2856"/>
              <a:gd name="T20" fmla="*/ 6136 w 7104"/>
              <a:gd name="T21" fmla="*/ 132 h 2856"/>
              <a:gd name="T22" fmla="*/ 5976 w 7104"/>
              <a:gd name="T23" fmla="*/ 148 h 2856"/>
              <a:gd name="T24" fmla="*/ 5814 w 7104"/>
              <a:gd name="T25" fmla="*/ 163 h 2856"/>
              <a:gd name="T26" fmla="*/ 5653 w 7104"/>
              <a:gd name="T27" fmla="*/ 177 h 2856"/>
              <a:gd name="T28" fmla="*/ 5494 w 7104"/>
              <a:gd name="T29" fmla="*/ 189 h 2856"/>
              <a:gd name="T30" fmla="*/ 5334 w 7104"/>
              <a:gd name="T31" fmla="*/ 201 h 2856"/>
              <a:gd name="T32" fmla="*/ 5175 w 7104"/>
              <a:gd name="T33" fmla="*/ 211 h 2856"/>
              <a:gd name="T34" fmla="*/ 5017 w 7104"/>
              <a:gd name="T35" fmla="*/ 219 h 2856"/>
              <a:gd name="T36" fmla="*/ 4859 w 7104"/>
              <a:gd name="T37" fmla="*/ 227 h 2856"/>
              <a:gd name="T38" fmla="*/ 4703 w 7104"/>
              <a:gd name="T39" fmla="*/ 234 h 2856"/>
              <a:gd name="T40" fmla="*/ 4548 w 7104"/>
              <a:gd name="T41" fmla="*/ 239 h 2856"/>
              <a:gd name="T42" fmla="*/ 4393 w 7104"/>
              <a:gd name="T43" fmla="*/ 243 h 2856"/>
              <a:gd name="T44" fmla="*/ 4240 w 7104"/>
              <a:gd name="T45" fmla="*/ 247 h 2856"/>
              <a:gd name="T46" fmla="*/ 4088 w 7104"/>
              <a:gd name="T47" fmla="*/ 249 h 2856"/>
              <a:gd name="T48" fmla="*/ 3937 w 7104"/>
              <a:gd name="T49" fmla="*/ 251 h 2856"/>
              <a:gd name="T50" fmla="*/ 3788 w 7104"/>
              <a:gd name="T51" fmla="*/ 252 h 2856"/>
              <a:gd name="T52" fmla="*/ 3640 w 7104"/>
              <a:gd name="T53" fmla="*/ 251 h 2856"/>
              <a:gd name="T54" fmla="*/ 3494 w 7104"/>
              <a:gd name="T55" fmla="*/ 251 h 2856"/>
              <a:gd name="T56" fmla="*/ 3349 w 7104"/>
              <a:gd name="T57" fmla="*/ 249 h 2856"/>
              <a:gd name="T58" fmla="*/ 3207 w 7104"/>
              <a:gd name="T59" fmla="*/ 246 h 2856"/>
              <a:gd name="T60" fmla="*/ 3066 w 7104"/>
              <a:gd name="T61" fmla="*/ 243 h 2856"/>
              <a:gd name="T62" fmla="*/ 2928 w 7104"/>
              <a:gd name="T63" fmla="*/ 240 h 2856"/>
              <a:gd name="T64" fmla="*/ 2791 w 7104"/>
              <a:gd name="T65" fmla="*/ 235 h 2856"/>
              <a:gd name="T66" fmla="*/ 2656 w 7104"/>
              <a:gd name="T67" fmla="*/ 230 h 2856"/>
              <a:gd name="T68" fmla="*/ 2524 w 7104"/>
              <a:gd name="T69" fmla="*/ 225 h 2856"/>
              <a:gd name="T70" fmla="*/ 2266 w 7104"/>
              <a:gd name="T71" fmla="*/ 212 h 2856"/>
              <a:gd name="T72" fmla="*/ 2019 w 7104"/>
              <a:gd name="T73" fmla="*/ 198 h 2856"/>
              <a:gd name="T74" fmla="*/ 1782 w 7104"/>
              <a:gd name="T75" fmla="*/ 183 h 2856"/>
              <a:gd name="T76" fmla="*/ 1557 w 7104"/>
              <a:gd name="T77" fmla="*/ 167 h 2856"/>
              <a:gd name="T78" fmla="*/ 1343 w 7104"/>
              <a:gd name="T79" fmla="*/ 150 h 2856"/>
              <a:gd name="T80" fmla="*/ 1144 w 7104"/>
              <a:gd name="T81" fmla="*/ 132 h 2856"/>
              <a:gd name="T82" fmla="*/ 957 w 7104"/>
              <a:gd name="T83" fmla="*/ 114 h 2856"/>
              <a:gd name="T84" fmla="*/ 785 w 7104"/>
              <a:gd name="T85" fmla="*/ 96 h 2856"/>
              <a:gd name="T86" fmla="*/ 627 w 7104"/>
              <a:gd name="T87" fmla="*/ 79 h 2856"/>
              <a:gd name="T88" fmla="*/ 487 w 7104"/>
              <a:gd name="T89" fmla="*/ 63 h 2856"/>
              <a:gd name="T90" fmla="*/ 361 w 7104"/>
              <a:gd name="T91" fmla="*/ 48 h 2856"/>
              <a:gd name="T92" fmla="*/ 254 w 7104"/>
              <a:gd name="T93" fmla="*/ 35 h 2856"/>
              <a:gd name="T94" fmla="*/ 165 w 7104"/>
              <a:gd name="T95" fmla="*/ 23 h 2856"/>
              <a:gd name="T96" fmla="*/ 42 w 7104"/>
              <a:gd name="T97" fmla="*/ 6 h 2856"/>
              <a:gd name="T98" fmla="*/ 0 w 7104"/>
              <a:gd name="T99" fmla="*/ 0 h 2856"/>
              <a:gd name="T100" fmla="*/ 0 w 7104"/>
              <a:gd name="T101" fmla="*/ 0 h 2856"/>
              <a:gd name="connsiteX0" fmla="*/ 0 w 10000"/>
              <a:gd name="connsiteY0" fmla="*/ 0 h 10000"/>
              <a:gd name="connsiteX1" fmla="*/ 0 w 10000"/>
              <a:gd name="connsiteY1" fmla="*/ 7628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842 w 10000"/>
              <a:gd name="connsiteY36" fmla="*/ 693 h 10000"/>
              <a:gd name="connsiteX37" fmla="*/ 2508 w 10000"/>
              <a:gd name="connsiteY37" fmla="*/ 641 h 10000"/>
              <a:gd name="connsiteX38" fmla="*/ 2192 w 10000"/>
              <a:gd name="connsiteY38" fmla="*/ 585 h 10000"/>
              <a:gd name="connsiteX39" fmla="*/ 1890 w 10000"/>
              <a:gd name="connsiteY39" fmla="*/ 525 h 10000"/>
              <a:gd name="connsiteX40" fmla="*/ 1610 w 10000"/>
              <a:gd name="connsiteY40" fmla="*/ 462 h 10000"/>
              <a:gd name="connsiteX41" fmla="*/ 1347 w 10000"/>
              <a:gd name="connsiteY41" fmla="*/ 399 h 10000"/>
              <a:gd name="connsiteX42" fmla="*/ 1105 w 10000"/>
              <a:gd name="connsiteY42" fmla="*/ 336 h 10000"/>
              <a:gd name="connsiteX43" fmla="*/ 883 w 10000"/>
              <a:gd name="connsiteY43" fmla="*/ 277 h 10000"/>
              <a:gd name="connsiteX44" fmla="*/ 686 w 10000"/>
              <a:gd name="connsiteY44" fmla="*/ 221 h 10000"/>
              <a:gd name="connsiteX45" fmla="*/ 508 w 10000"/>
              <a:gd name="connsiteY45" fmla="*/ 168 h 10000"/>
              <a:gd name="connsiteX46" fmla="*/ 358 w 10000"/>
              <a:gd name="connsiteY46" fmla="*/ 123 h 10000"/>
              <a:gd name="connsiteX47" fmla="*/ 232 w 10000"/>
              <a:gd name="connsiteY47" fmla="*/ 81 h 10000"/>
              <a:gd name="connsiteX48" fmla="*/ 59 w 10000"/>
              <a:gd name="connsiteY48" fmla="*/ 21 h 10000"/>
              <a:gd name="connsiteX49" fmla="*/ 0 w 10000"/>
              <a:gd name="connsiteY49" fmla="*/ 0 h 10000"/>
              <a:gd name="connsiteX50" fmla="*/ 0 w 10000"/>
              <a:gd name="connsiteY50" fmla="*/ 0 h 10000"/>
              <a:gd name="connsiteX0" fmla="*/ 0 w 10000"/>
              <a:gd name="connsiteY0" fmla="*/ 0 h 10000"/>
              <a:gd name="connsiteX1" fmla="*/ 0 w 10000"/>
              <a:gd name="connsiteY1" fmla="*/ 7945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842 w 10000"/>
              <a:gd name="connsiteY36" fmla="*/ 693 h 10000"/>
              <a:gd name="connsiteX37" fmla="*/ 2508 w 10000"/>
              <a:gd name="connsiteY37" fmla="*/ 641 h 10000"/>
              <a:gd name="connsiteX38" fmla="*/ 2192 w 10000"/>
              <a:gd name="connsiteY38" fmla="*/ 585 h 10000"/>
              <a:gd name="connsiteX39" fmla="*/ 1890 w 10000"/>
              <a:gd name="connsiteY39" fmla="*/ 525 h 10000"/>
              <a:gd name="connsiteX40" fmla="*/ 1610 w 10000"/>
              <a:gd name="connsiteY40" fmla="*/ 462 h 10000"/>
              <a:gd name="connsiteX41" fmla="*/ 1347 w 10000"/>
              <a:gd name="connsiteY41" fmla="*/ 399 h 10000"/>
              <a:gd name="connsiteX42" fmla="*/ 1105 w 10000"/>
              <a:gd name="connsiteY42" fmla="*/ 336 h 10000"/>
              <a:gd name="connsiteX43" fmla="*/ 883 w 10000"/>
              <a:gd name="connsiteY43" fmla="*/ 277 h 10000"/>
              <a:gd name="connsiteX44" fmla="*/ 686 w 10000"/>
              <a:gd name="connsiteY44" fmla="*/ 221 h 10000"/>
              <a:gd name="connsiteX45" fmla="*/ 508 w 10000"/>
              <a:gd name="connsiteY45" fmla="*/ 168 h 10000"/>
              <a:gd name="connsiteX46" fmla="*/ 358 w 10000"/>
              <a:gd name="connsiteY46" fmla="*/ 123 h 10000"/>
              <a:gd name="connsiteX47" fmla="*/ 232 w 10000"/>
              <a:gd name="connsiteY47" fmla="*/ 81 h 10000"/>
              <a:gd name="connsiteX48" fmla="*/ 59 w 10000"/>
              <a:gd name="connsiteY48" fmla="*/ 21 h 10000"/>
              <a:gd name="connsiteX49" fmla="*/ 0 w 10000"/>
              <a:gd name="connsiteY49" fmla="*/ 0 h 10000"/>
              <a:gd name="connsiteX50" fmla="*/ 0 w 10000"/>
              <a:gd name="connsiteY50" fmla="*/ 0 h 10000"/>
              <a:gd name="connsiteX0" fmla="*/ 0 w 10000"/>
              <a:gd name="connsiteY0" fmla="*/ 0 h 7946"/>
              <a:gd name="connsiteX1" fmla="*/ 0 w 10000"/>
              <a:gd name="connsiteY1" fmla="*/ 7945 h 7946"/>
              <a:gd name="connsiteX2" fmla="*/ 10000 w 10000"/>
              <a:gd name="connsiteY2" fmla="*/ 7946 h 7946"/>
              <a:gd name="connsiteX3" fmla="*/ 10000 w 10000"/>
              <a:gd name="connsiteY3" fmla="*/ 4 h 7946"/>
              <a:gd name="connsiteX4" fmla="*/ 10000 w 10000"/>
              <a:gd name="connsiteY4" fmla="*/ 4 h 7946"/>
              <a:gd name="connsiteX5" fmla="*/ 9773 w 10000"/>
              <a:gd name="connsiteY5" fmla="*/ 91 h 7946"/>
              <a:gd name="connsiteX6" fmla="*/ 9547 w 10000"/>
              <a:gd name="connsiteY6" fmla="*/ 175 h 7946"/>
              <a:gd name="connsiteX7" fmla="*/ 9320 w 10000"/>
              <a:gd name="connsiteY7" fmla="*/ 256 h 7946"/>
              <a:gd name="connsiteX8" fmla="*/ 9092 w 10000"/>
              <a:gd name="connsiteY8" fmla="*/ 326 h 7946"/>
              <a:gd name="connsiteX9" fmla="*/ 8865 w 10000"/>
              <a:gd name="connsiteY9" fmla="*/ 396 h 7946"/>
              <a:gd name="connsiteX10" fmla="*/ 8637 w 10000"/>
              <a:gd name="connsiteY10" fmla="*/ 462 h 7946"/>
              <a:gd name="connsiteX11" fmla="*/ 8412 w 10000"/>
              <a:gd name="connsiteY11" fmla="*/ 518 h 7946"/>
              <a:gd name="connsiteX12" fmla="*/ 8184 w 10000"/>
              <a:gd name="connsiteY12" fmla="*/ 571 h 7946"/>
              <a:gd name="connsiteX13" fmla="*/ 7957 w 10000"/>
              <a:gd name="connsiteY13" fmla="*/ 620 h 7946"/>
              <a:gd name="connsiteX14" fmla="*/ 7734 w 10000"/>
              <a:gd name="connsiteY14" fmla="*/ 662 h 7946"/>
              <a:gd name="connsiteX15" fmla="*/ 7508 w 10000"/>
              <a:gd name="connsiteY15" fmla="*/ 704 h 7946"/>
              <a:gd name="connsiteX16" fmla="*/ 7285 w 10000"/>
              <a:gd name="connsiteY16" fmla="*/ 739 h 7946"/>
              <a:gd name="connsiteX17" fmla="*/ 7062 w 10000"/>
              <a:gd name="connsiteY17" fmla="*/ 767 h 7946"/>
              <a:gd name="connsiteX18" fmla="*/ 6840 w 10000"/>
              <a:gd name="connsiteY18" fmla="*/ 795 h 7946"/>
              <a:gd name="connsiteX19" fmla="*/ 6620 w 10000"/>
              <a:gd name="connsiteY19" fmla="*/ 819 h 7946"/>
              <a:gd name="connsiteX20" fmla="*/ 6402 w 10000"/>
              <a:gd name="connsiteY20" fmla="*/ 837 h 7946"/>
              <a:gd name="connsiteX21" fmla="*/ 6184 w 10000"/>
              <a:gd name="connsiteY21" fmla="*/ 851 h 7946"/>
              <a:gd name="connsiteX22" fmla="*/ 5968 w 10000"/>
              <a:gd name="connsiteY22" fmla="*/ 865 h 7946"/>
              <a:gd name="connsiteX23" fmla="*/ 5755 w 10000"/>
              <a:gd name="connsiteY23" fmla="*/ 872 h 7946"/>
              <a:gd name="connsiteX24" fmla="*/ 5542 w 10000"/>
              <a:gd name="connsiteY24" fmla="*/ 879 h 7946"/>
              <a:gd name="connsiteX25" fmla="*/ 5332 w 10000"/>
              <a:gd name="connsiteY25" fmla="*/ 882 h 7946"/>
              <a:gd name="connsiteX26" fmla="*/ 5124 w 10000"/>
              <a:gd name="connsiteY26" fmla="*/ 879 h 7946"/>
              <a:gd name="connsiteX27" fmla="*/ 4918 w 10000"/>
              <a:gd name="connsiteY27" fmla="*/ 879 h 7946"/>
              <a:gd name="connsiteX28" fmla="*/ 4714 w 10000"/>
              <a:gd name="connsiteY28" fmla="*/ 872 h 7946"/>
              <a:gd name="connsiteX29" fmla="*/ 4514 w 10000"/>
              <a:gd name="connsiteY29" fmla="*/ 861 h 7946"/>
              <a:gd name="connsiteX30" fmla="*/ 4316 w 10000"/>
              <a:gd name="connsiteY30" fmla="*/ 851 h 7946"/>
              <a:gd name="connsiteX31" fmla="*/ 4122 w 10000"/>
              <a:gd name="connsiteY31" fmla="*/ 840 h 7946"/>
              <a:gd name="connsiteX32" fmla="*/ 3929 w 10000"/>
              <a:gd name="connsiteY32" fmla="*/ 823 h 7946"/>
              <a:gd name="connsiteX33" fmla="*/ 3739 w 10000"/>
              <a:gd name="connsiteY33" fmla="*/ 805 h 7946"/>
              <a:gd name="connsiteX34" fmla="*/ 3553 w 10000"/>
              <a:gd name="connsiteY34" fmla="*/ 788 h 7946"/>
              <a:gd name="connsiteX35" fmla="*/ 3190 w 10000"/>
              <a:gd name="connsiteY35" fmla="*/ 742 h 7946"/>
              <a:gd name="connsiteX36" fmla="*/ 2842 w 10000"/>
              <a:gd name="connsiteY36" fmla="*/ 693 h 7946"/>
              <a:gd name="connsiteX37" fmla="*/ 2508 w 10000"/>
              <a:gd name="connsiteY37" fmla="*/ 641 h 7946"/>
              <a:gd name="connsiteX38" fmla="*/ 2192 w 10000"/>
              <a:gd name="connsiteY38" fmla="*/ 585 h 7946"/>
              <a:gd name="connsiteX39" fmla="*/ 1890 w 10000"/>
              <a:gd name="connsiteY39" fmla="*/ 525 h 7946"/>
              <a:gd name="connsiteX40" fmla="*/ 1610 w 10000"/>
              <a:gd name="connsiteY40" fmla="*/ 462 h 7946"/>
              <a:gd name="connsiteX41" fmla="*/ 1347 w 10000"/>
              <a:gd name="connsiteY41" fmla="*/ 399 h 7946"/>
              <a:gd name="connsiteX42" fmla="*/ 1105 w 10000"/>
              <a:gd name="connsiteY42" fmla="*/ 336 h 7946"/>
              <a:gd name="connsiteX43" fmla="*/ 883 w 10000"/>
              <a:gd name="connsiteY43" fmla="*/ 277 h 7946"/>
              <a:gd name="connsiteX44" fmla="*/ 686 w 10000"/>
              <a:gd name="connsiteY44" fmla="*/ 221 h 7946"/>
              <a:gd name="connsiteX45" fmla="*/ 508 w 10000"/>
              <a:gd name="connsiteY45" fmla="*/ 168 h 7946"/>
              <a:gd name="connsiteX46" fmla="*/ 358 w 10000"/>
              <a:gd name="connsiteY46" fmla="*/ 123 h 7946"/>
              <a:gd name="connsiteX47" fmla="*/ 232 w 10000"/>
              <a:gd name="connsiteY47" fmla="*/ 81 h 7946"/>
              <a:gd name="connsiteX48" fmla="*/ 59 w 10000"/>
              <a:gd name="connsiteY48" fmla="*/ 21 h 7946"/>
              <a:gd name="connsiteX49" fmla="*/ 0 w 10000"/>
              <a:gd name="connsiteY49" fmla="*/ 0 h 7946"/>
              <a:gd name="connsiteX50" fmla="*/ 0 w 10000"/>
              <a:gd name="connsiteY50" fmla="*/ 0 h 7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000" h="7946">
                <a:moveTo>
                  <a:pt x="0" y="0"/>
                </a:moveTo>
                <a:lnTo>
                  <a:pt x="0" y="7945"/>
                </a:lnTo>
                <a:lnTo>
                  <a:pt x="10000" y="7946"/>
                </a:lnTo>
                <a:lnTo>
                  <a:pt x="10000" y="4"/>
                </a:lnTo>
                <a:lnTo>
                  <a:pt x="10000" y="4"/>
                </a:lnTo>
                <a:lnTo>
                  <a:pt x="9773" y="91"/>
                </a:lnTo>
                <a:lnTo>
                  <a:pt x="9547" y="175"/>
                </a:lnTo>
                <a:lnTo>
                  <a:pt x="9320" y="256"/>
                </a:lnTo>
                <a:lnTo>
                  <a:pt x="9092" y="326"/>
                </a:lnTo>
                <a:lnTo>
                  <a:pt x="8865" y="396"/>
                </a:lnTo>
                <a:lnTo>
                  <a:pt x="8637" y="462"/>
                </a:lnTo>
                <a:lnTo>
                  <a:pt x="8412" y="518"/>
                </a:lnTo>
                <a:lnTo>
                  <a:pt x="8184" y="571"/>
                </a:lnTo>
                <a:lnTo>
                  <a:pt x="7957" y="620"/>
                </a:lnTo>
                <a:lnTo>
                  <a:pt x="7734" y="662"/>
                </a:lnTo>
                <a:lnTo>
                  <a:pt x="7508" y="704"/>
                </a:lnTo>
                <a:lnTo>
                  <a:pt x="7285" y="739"/>
                </a:lnTo>
                <a:lnTo>
                  <a:pt x="7062" y="767"/>
                </a:lnTo>
                <a:lnTo>
                  <a:pt x="6840" y="795"/>
                </a:lnTo>
                <a:lnTo>
                  <a:pt x="6620" y="819"/>
                </a:lnTo>
                <a:lnTo>
                  <a:pt x="6402" y="837"/>
                </a:lnTo>
                <a:lnTo>
                  <a:pt x="6184" y="851"/>
                </a:lnTo>
                <a:lnTo>
                  <a:pt x="5968" y="865"/>
                </a:lnTo>
                <a:lnTo>
                  <a:pt x="5755" y="872"/>
                </a:lnTo>
                <a:lnTo>
                  <a:pt x="5542" y="879"/>
                </a:lnTo>
                <a:lnTo>
                  <a:pt x="5332" y="882"/>
                </a:lnTo>
                <a:lnTo>
                  <a:pt x="5124" y="879"/>
                </a:lnTo>
                <a:lnTo>
                  <a:pt x="4918" y="879"/>
                </a:lnTo>
                <a:lnTo>
                  <a:pt x="4714" y="872"/>
                </a:lnTo>
                <a:lnTo>
                  <a:pt x="4514" y="861"/>
                </a:lnTo>
                <a:lnTo>
                  <a:pt x="4316" y="851"/>
                </a:lnTo>
                <a:lnTo>
                  <a:pt x="4122" y="840"/>
                </a:lnTo>
                <a:lnTo>
                  <a:pt x="3929" y="823"/>
                </a:lnTo>
                <a:lnTo>
                  <a:pt x="3739" y="805"/>
                </a:lnTo>
                <a:lnTo>
                  <a:pt x="3553" y="788"/>
                </a:lnTo>
                <a:lnTo>
                  <a:pt x="3190" y="742"/>
                </a:lnTo>
                <a:lnTo>
                  <a:pt x="2842" y="693"/>
                </a:lnTo>
                <a:lnTo>
                  <a:pt x="2508" y="641"/>
                </a:lnTo>
                <a:lnTo>
                  <a:pt x="2192" y="585"/>
                </a:lnTo>
                <a:lnTo>
                  <a:pt x="1890" y="525"/>
                </a:lnTo>
                <a:lnTo>
                  <a:pt x="1610" y="462"/>
                </a:lnTo>
                <a:lnTo>
                  <a:pt x="1347" y="399"/>
                </a:lnTo>
                <a:lnTo>
                  <a:pt x="1105" y="336"/>
                </a:lnTo>
                <a:lnTo>
                  <a:pt x="883" y="277"/>
                </a:lnTo>
                <a:lnTo>
                  <a:pt x="686" y="221"/>
                </a:lnTo>
                <a:lnTo>
                  <a:pt x="508" y="168"/>
                </a:lnTo>
                <a:lnTo>
                  <a:pt x="358" y="123"/>
                </a:lnTo>
                <a:lnTo>
                  <a:pt x="232" y="81"/>
                </a:lnTo>
                <a:lnTo>
                  <a:pt x="59" y="21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5" name="Freeform 5"/>
          <p:cNvSpPr>
            <a:spLocks/>
          </p:cNvSpPr>
          <p:nvPr/>
        </p:nvSpPr>
        <p:spPr bwMode="auto">
          <a:xfrm rot="21010068">
            <a:off x="8493163" y="2714874"/>
            <a:ext cx="3300266" cy="440924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2856 h 2856"/>
              <a:gd name="T4" fmla="*/ 7104 w 7104"/>
              <a:gd name="T5" fmla="*/ 2856 h 2856"/>
              <a:gd name="T6" fmla="*/ 7104 w 7104"/>
              <a:gd name="T7" fmla="*/ 1 h 2856"/>
              <a:gd name="T8" fmla="*/ 7104 w 7104"/>
              <a:gd name="T9" fmla="*/ 1 h 2856"/>
              <a:gd name="T10" fmla="*/ 6943 w 7104"/>
              <a:gd name="T11" fmla="*/ 26 h 2856"/>
              <a:gd name="T12" fmla="*/ 6782 w 7104"/>
              <a:gd name="T13" fmla="*/ 50 h 2856"/>
              <a:gd name="T14" fmla="*/ 6621 w 7104"/>
              <a:gd name="T15" fmla="*/ 73 h 2856"/>
              <a:gd name="T16" fmla="*/ 6459 w 7104"/>
              <a:gd name="T17" fmla="*/ 93 h 2856"/>
              <a:gd name="T18" fmla="*/ 6298 w 7104"/>
              <a:gd name="T19" fmla="*/ 113 h 2856"/>
              <a:gd name="T20" fmla="*/ 6136 w 7104"/>
              <a:gd name="T21" fmla="*/ 132 h 2856"/>
              <a:gd name="T22" fmla="*/ 5976 w 7104"/>
              <a:gd name="T23" fmla="*/ 148 h 2856"/>
              <a:gd name="T24" fmla="*/ 5814 w 7104"/>
              <a:gd name="T25" fmla="*/ 163 h 2856"/>
              <a:gd name="T26" fmla="*/ 5653 w 7104"/>
              <a:gd name="T27" fmla="*/ 177 h 2856"/>
              <a:gd name="T28" fmla="*/ 5494 w 7104"/>
              <a:gd name="T29" fmla="*/ 189 h 2856"/>
              <a:gd name="T30" fmla="*/ 5334 w 7104"/>
              <a:gd name="T31" fmla="*/ 201 h 2856"/>
              <a:gd name="T32" fmla="*/ 5175 w 7104"/>
              <a:gd name="T33" fmla="*/ 211 h 2856"/>
              <a:gd name="T34" fmla="*/ 5017 w 7104"/>
              <a:gd name="T35" fmla="*/ 219 h 2856"/>
              <a:gd name="T36" fmla="*/ 4859 w 7104"/>
              <a:gd name="T37" fmla="*/ 227 h 2856"/>
              <a:gd name="T38" fmla="*/ 4703 w 7104"/>
              <a:gd name="T39" fmla="*/ 234 h 2856"/>
              <a:gd name="T40" fmla="*/ 4548 w 7104"/>
              <a:gd name="T41" fmla="*/ 239 h 2856"/>
              <a:gd name="T42" fmla="*/ 4393 w 7104"/>
              <a:gd name="T43" fmla="*/ 243 h 2856"/>
              <a:gd name="T44" fmla="*/ 4240 w 7104"/>
              <a:gd name="T45" fmla="*/ 247 h 2856"/>
              <a:gd name="T46" fmla="*/ 4088 w 7104"/>
              <a:gd name="T47" fmla="*/ 249 h 2856"/>
              <a:gd name="T48" fmla="*/ 3937 w 7104"/>
              <a:gd name="T49" fmla="*/ 251 h 2856"/>
              <a:gd name="T50" fmla="*/ 3788 w 7104"/>
              <a:gd name="T51" fmla="*/ 252 h 2856"/>
              <a:gd name="T52" fmla="*/ 3640 w 7104"/>
              <a:gd name="T53" fmla="*/ 251 h 2856"/>
              <a:gd name="T54" fmla="*/ 3494 w 7104"/>
              <a:gd name="T55" fmla="*/ 251 h 2856"/>
              <a:gd name="T56" fmla="*/ 3349 w 7104"/>
              <a:gd name="T57" fmla="*/ 249 h 2856"/>
              <a:gd name="T58" fmla="*/ 3207 w 7104"/>
              <a:gd name="T59" fmla="*/ 246 h 2856"/>
              <a:gd name="T60" fmla="*/ 3066 w 7104"/>
              <a:gd name="T61" fmla="*/ 243 h 2856"/>
              <a:gd name="T62" fmla="*/ 2928 w 7104"/>
              <a:gd name="T63" fmla="*/ 240 h 2856"/>
              <a:gd name="T64" fmla="*/ 2791 w 7104"/>
              <a:gd name="T65" fmla="*/ 235 h 2856"/>
              <a:gd name="T66" fmla="*/ 2656 w 7104"/>
              <a:gd name="T67" fmla="*/ 230 h 2856"/>
              <a:gd name="T68" fmla="*/ 2524 w 7104"/>
              <a:gd name="T69" fmla="*/ 225 h 2856"/>
              <a:gd name="T70" fmla="*/ 2266 w 7104"/>
              <a:gd name="T71" fmla="*/ 212 h 2856"/>
              <a:gd name="T72" fmla="*/ 2019 w 7104"/>
              <a:gd name="T73" fmla="*/ 198 h 2856"/>
              <a:gd name="T74" fmla="*/ 1782 w 7104"/>
              <a:gd name="T75" fmla="*/ 183 h 2856"/>
              <a:gd name="T76" fmla="*/ 1557 w 7104"/>
              <a:gd name="T77" fmla="*/ 167 h 2856"/>
              <a:gd name="T78" fmla="*/ 1343 w 7104"/>
              <a:gd name="T79" fmla="*/ 150 h 2856"/>
              <a:gd name="T80" fmla="*/ 1144 w 7104"/>
              <a:gd name="T81" fmla="*/ 132 h 2856"/>
              <a:gd name="T82" fmla="*/ 957 w 7104"/>
              <a:gd name="T83" fmla="*/ 114 h 2856"/>
              <a:gd name="T84" fmla="*/ 785 w 7104"/>
              <a:gd name="T85" fmla="*/ 96 h 2856"/>
              <a:gd name="T86" fmla="*/ 627 w 7104"/>
              <a:gd name="T87" fmla="*/ 79 h 2856"/>
              <a:gd name="T88" fmla="*/ 487 w 7104"/>
              <a:gd name="T89" fmla="*/ 63 h 2856"/>
              <a:gd name="T90" fmla="*/ 361 w 7104"/>
              <a:gd name="T91" fmla="*/ 48 h 2856"/>
              <a:gd name="T92" fmla="*/ 254 w 7104"/>
              <a:gd name="T93" fmla="*/ 35 h 2856"/>
              <a:gd name="T94" fmla="*/ 165 w 7104"/>
              <a:gd name="T95" fmla="*/ 23 h 2856"/>
              <a:gd name="T96" fmla="*/ 42 w 7104"/>
              <a:gd name="T97" fmla="*/ 6 h 2856"/>
              <a:gd name="T98" fmla="*/ 0 w 7104"/>
              <a:gd name="T99" fmla="*/ 0 h 2856"/>
              <a:gd name="T100" fmla="*/ 0 w 7104"/>
              <a:gd name="T101" fmla="*/ 0 h 2856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508 w 10000"/>
              <a:gd name="connsiteY36" fmla="*/ 641 h 10000"/>
              <a:gd name="connsiteX37" fmla="*/ 2192 w 10000"/>
              <a:gd name="connsiteY37" fmla="*/ 585 h 10000"/>
              <a:gd name="connsiteX38" fmla="*/ 1890 w 10000"/>
              <a:gd name="connsiteY38" fmla="*/ 525 h 10000"/>
              <a:gd name="connsiteX39" fmla="*/ 1610 w 10000"/>
              <a:gd name="connsiteY39" fmla="*/ 462 h 10000"/>
              <a:gd name="connsiteX40" fmla="*/ 1347 w 10000"/>
              <a:gd name="connsiteY40" fmla="*/ 399 h 10000"/>
              <a:gd name="connsiteX41" fmla="*/ 1105 w 10000"/>
              <a:gd name="connsiteY41" fmla="*/ 336 h 10000"/>
              <a:gd name="connsiteX42" fmla="*/ 883 w 10000"/>
              <a:gd name="connsiteY42" fmla="*/ 277 h 10000"/>
              <a:gd name="connsiteX43" fmla="*/ 686 w 10000"/>
              <a:gd name="connsiteY43" fmla="*/ 221 h 10000"/>
              <a:gd name="connsiteX44" fmla="*/ 508 w 10000"/>
              <a:gd name="connsiteY44" fmla="*/ 168 h 10000"/>
              <a:gd name="connsiteX45" fmla="*/ 358 w 10000"/>
              <a:gd name="connsiteY45" fmla="*/ 123 h 10000"/>
              <a:gd name="connsiteX46" fmla="*/ 232 w 10000"/>
              <a:gd name="connsiteY46" fmla="*/ 81 h 10000"/>
              <a:gd name="connsiteX47" fmla="*/ 59 w 10000"/>
              <a:gd name="connsiteY47" fmla="*/ 21 h 10000"/>
              <a:gd name="connsiteX48" fmla="*/ 0 w 10000"/>
              <a:gd name="connsiteY48" fmla="*/ 0 h 10000"/>
              <a:gd name="connsiteX49" fmla="*/ 0 w 10000"/>
              <a:gd name="connsiteY49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192 w 10000"/>
              <a:gd name="connsiteY36" fmla="*/ 585 h 10000"/>
              <a:gd name="connsiteX37" fmla="*/ 1890 w 10000"/>
              <a:gd name="connsiteY37" fmla="*/ 525 h 10000"/>
              <a:gd name="connsiteX38" fmla="*/ 1610 w 10000"/>
              <a:gd name="connsiteY38" fmla="*/ 462 h 10000"/>
              <a:gd name="connsiteX39" fmla="*/ 1347 w 10000"/>
              <a:gd name="connsiteY39" fmla="*/ 399 h 10000"/>
              <a:gd name="connsiteX40" fmla="*/ 1105 w 10000"/>
              <a:gd name="connsiteY40" fmla="*/ 336 h 10000"/>
              <a:gd name="connsiteX41" fmla="*/ 883 w 10000"/>
              <a:gd name="connsiteY41" fmla="*/ 277 h 10000"/>
              <a:gd name="connsiteX42" fmla="*/ 686 w 10000"/>
              <a:gd name="connsiteY42" fmla="*/ 221 h 10000"/>
              <a:gd name="connsiteX43" fmla="*/ 508 w 10000"/>
              <a:gd name="connsiteY43" fmla="*/ 168 h 10000"/>
              <a:gd name="connsiteX44" fmla="*/ 358 w 10000"/>
              <a:gd name="connsiteY44" fmla="*/ 123 h 10000"/>
              <a:gd name="connsiteX45" fmla="*/ 232 w 10000"/>
              <a:gd name="connsiteY45" fmla="*/ 81 h 10000"/>
              <a:gd name="connsiteX46" fmla="*/ 59 w 10000"/>
              <a:gd name="connsiteY46" fmla="*/ 21 h 10000"/>
              <a:gd name="connsiteX47" fmla="*/ 0 w 10000"/>
              <a:gd name="connsiteY47" fmla="*/ 0 h 10000"/>
              <a:gd name="connsiteX48" fmla="*/ 0 w 10000"/>
              <a:gd name="connsiteY48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1890 w 10000"/>
              <a:gd name="connsiteY36" fmla="*/ 525 h 10000"/>
              <a:gd name="connsiteX37" fmla="*/ 1610 w 10000"/>
              <a:gd name="connsiteY37" fmla="*/ 462 h 10000"/>
              <a:gd name="connsiteX38" fmla="*/ 1347 w 10000"/>
              <a:gd name="connsiteY38" fmla="*/ 399 h 10000"/>
              <a:gd name="connsiteX39" fmla="*/ 1105 w 10000"/>
              <a:gd name="connsiteY39" fmla="*/ 336 h 10000"/>
              <a:gd name="connsiteX40" fmla="*/ 883 w 10000"/>
              <a:gd name="connsiteY40" fmla="*/ 277 h 10000"/>
              <a:gd name="connsiteX41" fmla="*/ 686 w 10000"/>
              <a:gd name="connsiteY41" fmla="*/ 221 h 10000"/>
              <a:gd name="connsiteX42" fmla="*/ 508 w 10000"/>
              <a:gd name="connsiteY42" fmla="*/ 168 h 10000"/>
              <a:gd name="connsiteX43" fmla="*/ 358 w 10000"/>
              <a:gd name="connsiteY43" fmla="*/ 123 h 10000"/>
              <a:gd name="connsiteX44" fmla="*/ 232 w 10000"/>
              <a:gd name="connsiteY44" fmla="*/ 81 h 10000"/>
              <a:gd name="connsiteX45" fmla="*/ 59 w 10000"/>
              <a:gd name="connsiteY45" fmla="*/ 21 h 10000"/>
              <a:gd name="connsiteX46" fmla="*/ 0 w 10000"/>
              <a:gd name="connsiteY46" fmla="*/ 0 h 10000"/>
              <a:gd name="connsiteX47" fmla="*/ 0 w 10000"/>
              <a:gd name="connsiteY47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1610 w 10000"/>
              <a:gd name="connsiteY36" fmla="*/ 462 h 10000"/>
              <a:gd name="connsiteX37" fmla="*/ 1347 w 10000"/>
              <a:gd name="connsiteY37" fmla="*/ 399 h 10000"/>
              <a:gd name="connsiteX38" fmla="*/ 1105 w 10000"/>
              <a:gd name="connsiteY38" fmla="*/ 336 h 10000"/>
              <a:gd name="connsiteX39" fmla="*/ 883 w 10000"/>
              <a:gd name="connsiteY39" fmla="*/ 277 h 10000"/>
              <a:gd name="connsiteX40" fmla="*/ 686 w 10000"/>
              <a:gd name="connsiteY40" fmla="*/ 221 h 10000"/>
              <a:gd name="connsiteX41" fmla="*/ 508 w 10000"/>
              <a:gd name="connsiteY41" fmla="*/ 168 h 10000"/>
              <a:gd name="connsiteX42" fmla="*/ 358 w 10000"/>
              <a:gd name="connsiteY42" fmla="*/ 123 h 10000"/>
              <a:gd name="connsiteX43" fmla="*/ 232 w 10000"/>
              <a:gd name="connsiteY43" fmla="*/ 81 h 10000"/>
              <a:gd name="connsiteX44" fmla="*/ 59 w 10000"/>
              <a:gd name="connsiteY44" fmla="*/ 21 h 10000"/>
              <a:gd name="connsiteX45" fmla="*/ 0 w 10000"/>
              <a:gd name="connsiteY45" fmla="*/ 0 h 10000"/>
              <a:gd name="connsiteX46" fmla="*/ 0 w 10000"/>
              <a:gd name="connsiteY46" fmla="*/ 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2" fmla="*/ 10000 w 10000"/>
              <a:gd name="connsiteY2" fmla="*/ 4 h 10000"/>
              <a:gd name="connsiteX3" fmla="*/ 10000 w 10000"/>
              <a:gd name="connsiteY3" fmla="*/ 4 h 10000"/>
              <a:gd name="connsiteX4" fmla="*/ 9773 w 10000"/>
              <a:gd name="connsiteY4" fmla="*/ 91 h 10000"/>
              <a:gd name="connsiteX5" fmla="*/ 9547 w 10000"/>
              <a:gd name="connsiteY5" fmla="*/ 175 h 10000"/>
              <a:gd name="connsiteX6" fmla="*/ 9320 w 10000"/>
              <a:gd name="connsiteY6" fmla="*/ 256 h 10000"/>
              <a:gd name="connsiteX7" fmla="*/ 9092 w 10000"/>
              <a:gd name="connsiteY7" fmla="*/ 326 h 10000"/>
              <a:gd name="connsiteX8" fmla="*/ 8865 w 10000"/>
              <a:gd name="connsiteY8" fmla="*/ 396 h 10000"/>
              <a:gd name="connsiteX9" fmla="*/ 8637 w 10000"/>
              <a:gd name="connsiteY9" fmla="*/ 462 h 10000"/>
              <a:gd name="connsiteX10" fmla="*/ 8412 w 10000"/>
              <a:gd name="connsiteY10" fmla="*/ 518 h 10000"/>
              <a:gd name="connsiteX11" fmla="*/ 8184 w 10000"/>
              <a:gd name="connsiteY11" fmla="*/ 571 h 10000"/>
              <a:gd name="connsiteX12" fmla="*/ 7957 w 10000"/>
              <a:gd name="connsiteY12" fmla="*/ 620 h 10000"/>
              <a:gd name="connsiteX13" fmla="*/ 7734 w 10000"/>
              <a:gd name="connsiteY13" fmla="*/ 662 h 10000"/>
              <a:gd name="connsiteX14" fmla="*/ 7508 w 10000"/>
              <a:gd name="connsiteY14" fmla="*/ 704 h 10000"/>
              <a:gd name="connsiteX15" fmla="*/ 7285 w 10000"/>
              <a:gd name="connsiteY15" fmla="*/ 739 h 10000"/>
              <a:gd name="connsiteX16" fmla="*/ 7062 w 10000"/>
              <a:gd name="connsiteY16" fmla="*/ 767 h 10000"/>
              <a:gd name="connsiteX17" fmla="*/ 6840 w 10000"/>
              <a:gd name="connsiteY17" fmla="*/ 795 h 10000"/>
              <a:gd name="connsiteX18" fmla="*/ 6620 w 10000"/>
              <a:gd name="connsiteY18" fmla="*/ 819 h 10000"/>
              <a:gd name="connsiteX19" fmla="*/ 6402 w 10000"/>
              <a:gd name="connsiteY19" fmla="*/ 837 h 10000"/>
              <a:gd name="connsiteX20" fmla="*/ 6184 w 10000"/>
              <a:gd name="connsiteY20" fmla="*/ 851 h 10000"/>
              <a:gd name="connsiteX21" fmla="*/ 5968 w 10000"/>
              <a:gd name="connsiteY21" fmla="*/ 865 h 10000"/>
              <a:gd name="connsiteX22" fmla="*/ 5755 w 10000"/>
              <a:gd name="connsiteY22" fmla="*/ 872 h 10000"/>
              <a:gd name="connsiteX23" fmla="*/ 5542 w 10000"/>
              <a:gd name="connsiteY23" fmla="*/ 879 h 10000"/>
              <a:gd name="connsiteX24" fmla="*/ 5332 w 10000"/>
              <a:gd name="connsiteY24" fmla="*/ 882 h 10000"/>
              <a:gd name="connsiteX25" fmla="*/ 5124 w 10000"/>
              <a:gd name="connsiteY25" fmla="*/ 879 h 10000"/>
              <a:gd name="connsiteX26" fmla="*/ 4918 w 10000"/>
              <a:gd name="connsiteY26" fmla="*/ 879 h 10000"/>
              <a:gd name="connsiteX27" fmla="*/ 4714 w 10000"/>
              <a:gd name="connsiteY27" fmla="*/ 872 h 10000"/>
              <a:gd name="connsiteX28" fmla="*/ 4514 w 10000"/>
              <a:gd name="connsiteY28" fmla="*/ 861 h 10000"/>
              <a:gd name="connsiteX29" fmla="*/ 4316 w 10000"/>
              <a:gd name="connsiteY29" fmla="*/ 851 h 10000"/>
              <a:gd name="connsiteX30" fmla="*/ 4122 w 10000"/>
              <a:gd name="connsiteY30" fmla="*/ 840 h 10000"/>
              <a:gd name="connsiteX31" fmla="*/ 3929 w 10000"/>
              <a:gd name="connsiteY31" fmla="*/ 823 h 10000"/>
              <a:gd name="connsiteX32" fmla="*/ 3739 w 10000"/>
              <a:gd name="connsiteY32" fmla="*/ 805 h 10000"/>
              <a:gd name="connsiteX33" fmla="*/ 3553 w 10000"/>
              <a:gd name="connsiteY33" fmla="*/ 788 h 10000"/>
              <a:gd name="connsiteX34" fmla="*/ 3190 w 10000"/>
              <a:gd name="connsiteY34" fmla="*/ 742 h 10000"/>
              <a:gd name="connsiteX35" fmla="*/ 1610 w 10000"/>
              <a:gd name="connsiteY35" fmla="*/ 462 h 10000"/>
              <a:gd name="connsiteX36" fmla="*/ 1347 w 10000"/>
              <a:gd name="connsiteY36" fmla="*/ 399 h 10000"/>
              <a:gd name="connsiteX37" fmla="*/ 1105 w 10000"/>
              <a:gd name="connsiteY37" fmla="*/ 336 h 10000"/>
              <a:gd name="connsiteX38" fmla="*/ 883 w 10000"/>
              <a:gd name="connsiteY38" fmla="*/ 277 h 10000"/>
              <a:gd name="connsiteX39" fmla="*/ 686 w 10000"/>
              <a:gd name="connsiteY39" fmla="*/ 221 h 10000"/>
              <a:gd name="connsiteX40" fmla="*/ 508 w 10000"/>
              <a:gd name="connsiteY40" fmla="*/ 168 h 10000"/>
              <a:gd name="connsiteX41" fmla="*/ 358 w 10000"/>
              <a:gd name="connsiteY41" fmla="*/ 123 h 10000"/>
              <a:gd name="connsiteX42" fmla="*/ 232 w 10000"/>
              <a:gd name="connsiteY42" fmla="*/ 81 h 10000"/>
              <a:gd name="connsiteX43" fmla="*/ 59 w 10000"/>
              <a:gd name="connsiteY43" fmla="*/ 21 h 10000"/>
              <a:gd name="connsiteX44" fmla="*/ 0 w 10000"/>
              <a:gd name="connsiteY44" fmla="*/ 0 h 10000"/>
              <a:gd name="connsiteX45" fmla="*/ 0 w 10000"/>
              <a:gd name="connsiteY45" fmla="*/ 0 h 10000"/>
              <a:gd name="connsiteX0" fmla="*/ 0 w 10000"/>
              <a:gd name="connsiteY0" fmla="*/ 0 h 4282"/>
              <a:gd name="connsiteX1" fmla="*/ 9937 w 10000"/>
              <a:gd name="connsiteY1" fmla="*/ 4282 h 4282"/>
              <a:gd name="connsiteX2" fmla="*/ 10000 w 10000"/>
              <a:gd name="connsiteY2" fmla="*/ 4 h 4282"/>
              <a:gd name="connsiteX3" fmla="*/ 10000 w 10000"/>
              <a:gd name="connsiteY3" fmla="*/ 4 h 4282"/>
              <a:gd name="connsiteX4" fmla="*/ 9773 w 10000"/>
              <a:gd name="connsiteY4" fmla="*/ 91 h 4282"/>
              <a:gd name="connsiteX5" fmla="*/ 9547 w 10000"/>
              <a:gd name="connsiteY5" fmla="*/ 175 h 4282"/>
              <a:gd name="connsiteX6" fmla="*/ 9320 w 10000"/>
              <a:gd name="connsiteY6" fmla="*/ 256 h 4282"/>
              <a:gd name="connsiteX7" fmla="*/ 9092 w 10000"/>
              <a:gd name="connsiteY7" fmla="*/ 326 h 4282"/>
              <a:gd name="connsiteX8" fmla="*/ 8865 w 10000"/>
              <a:gd name="connsiteY8" fmla="*/ 396 h 4282"/>
              <a:gd name="connsiteX9" fmla="*/ 8637 w 10000"/>
              <a:gd name="connsiteY9" fmla="*/ 462 h 4282"/>
              <a:gd name="connsiteX10" fmla="*/ 8412 w 10000"/>
              <a:gd name="connsiteY10" fmla="*/ 518 h 4282"/>
              <a:gd name="connsiteX11" fmla="*/ 8184 w 10000"/>
              <a:gd name="connsiteY11" fmla="*/ 571 h 4282"/>
              <a:gd name="connsiteX12" fmla="*/ 7957 w 10000"/>
              <a:gd name="connsiteY12" fmla="*/ 620 h 4282"/>
              <a:gd name="connsiteX13" fmla="*/ 7734 w 10000"/>
              <a:gd name="connsiteY13" fmla="*/ 662 h 4282"/>
              <a:gd name="connsiteX14" fmla="*/ 7508 w 10000"/>
              <a:gd name="connsiteY14" fmla="*/ 704 h 4282"/>
              <a:gd name="connsiteX15" fmla="*/ 7285 w 10000"/>
              <a:gd name="connsiteY15" fmla="*/ 739 h 4282"/>
              <a:gd name="connsiteX16" fmla="*/ 7062 w 10000"/>
              <a:gd name="connsiteY16" fmla="*/ 767 h 4282"/>
              <a:gd name="connsiteX17" fmla="*/ 6840 w 10000"/>
              <a:gd name="connsiteY17" fmla="*/ 795 h 4282"/>
              <a:gd name="connsiteX18" fmla="*/ 6620 w 10000"/>
              <a:gd name="connsiteY18" fmla="*/ 819 h 4282"/>
              <a:gd name="connsiteX19" fmla="*/ 6402 w 10000"/>
              <a:gd name="connsiteY19" fmla="*/ 837 h 4282"/>
              <a:gd name="connsiteX20" fmla="*/ 6184 w 10000"/>
              <a:gd name="connsiteY20" fmla="*/ 851 h 4282"/>
              <a:gd name="connsiteX21" fmla="*/ 5968 w 10000"/>
              <a:gd name="connsiteY21" fmla="*/ 865 h 4282"/>
              <a:gd name="connsiteX22" fmla="*/ 5755 w 10000"/>
              <a:gd name="connsiteY22" fmla="*/ 872 h 4282"/>
              <a:gd name="connsiteX23" fmla="*/ 5542 w 10000"/>
              <a:gd name="connsiteY23" fmla="*/ 879 h 4282"/>
              <a:gd name="connsiteX24" fmla="*/ 5332 w 10000"/>
              <a:gd name="connsiteY24" fmla="*/ 882 h 4282"/>
              <a:gd name="connsiteX25" fmla="*/ 5124 w 10000"/>
              <a:gd name="connsiteY25" fmla="*/ 879 h 4282"/>
              <a:gd name="connsiteX26" fmla="*/ 4918 w 10000"/>
              <a:gd name="connsiteY26" fmla="*/ 879 h 4282"/>
              <a:gd name="connsiteX27" fmla="*/ 4714 w 10000"/>
              <a:gd name="connsiteY27" fmla="*/ 872 h 4282"/>
              <a:gd name="connsiteX28" fmla="*/ 4514 w 10000"/>
              <a:gd name="connsiteY28" fmla="*/ 861 h 4282"/>
              <a:gd name="connsiteX29" fmla="*/ 4316 w 10000"/>
              <a:gd name="connsiteY29" fmla="*/ 851 h 4282"/>
              <a:gd name="connsiteX30" fmla="*/ 4122 w 10000"/>
              <a:gd name="connsiteY30" fmla="*/ 840 h 4282"/>
              <a:gd name="connsiteX31" fmla="*/ 3929 w 10000"/>
              <a:gd name="connsiteY31" fmla="*/ 823 h 4282"/>
              <a:gd name="connsiteX32" fmla="*/ 3739 w 10000"/>
              <a:gd name="connsiteY32" fmla="*/ 805 h 4282"/>
              <a:gd name="connsiteX33" fmla="*/ 3553 w 10000"/>
              <a:gd name="connsiteY33" fmla="*/ 788 h 4282"/>
              <a:gd name="connsiteX34" fmla="*/ 3190 w 10000"/>
              <a:gd name="connsiteY34" fmla="*/ 742 h 4282"/>
              <a:gd name="connsiteX35" fmla="*/ 1610 w 10000"/>
              <a:gd name="connsiteY35" fmla="*/ 462 h 4282"/>
              <a:gd name="connsiteX36" fmla="*/ 1347 w 10000"/>
              <a:gd name="connsiteY36" fmla="*/ 399 h 4282"/>
              <a:gd name="connsiteX37" fmla="*/ 1105 w 10000"/>
              <a:gd name="connsiteY37" fmla="*/ 336 h 4282"/>
              <a:gd name="connsiteX38" fmla="*/ 883 w 10000"/>
              <a:gd name="connsiteY38" fmla="*/ 277 h 4282"/>
              <a:gd name="connsiteX39" fmla="*/ 686 w 10000"/>
              <a:gd name="connsiteY39" fmla="*/ 221 h 4282"/>
              <a:gd name="connsiteX40" fmla="*/ 508 w 10000"/>
              <a:gd name="connsiteY40" fmla="*/ 168 h 4282"/>
              <a:gd name="connsiteX41" fmla="*/ 358 w 10000"/>
              <a:gd name="connsiteY41" fmla="*/ 123 h 4282"/>
              <a:gd name="connsiteX42" fmla="*/ 232 w 10000"/>
              <a:gd name="connsiteY42" fmla="*/ 81 h 4282"/>
              <a:gd name="connsiteX43" fmla="*/ 59 w 10000"/>
              <a:gd name="connsiteY43" fmla="*/ 21 h 4282"/>
              <a:gd name="connsiteX44" fmla="*/ 0 w 10000"/>
              <a:gd name="connsiteY44" fmla="*/ 0 h 4282"/>
              <a:gd name="connsiteX45" fmla="*/ 0 w 10000"/>
              <a:gd name="connsiteY45" fmla="*/ 0 h 4282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1347 w 10000"/>
              <a:gd name="connsiteY35" fmla="*/ 932 h 10000"/>
              <a:gd name="connsiteX36" fmla="*/ 1105 w 10000"/>
              <a:gd name="connsiteY36" fmla="*/ 785 h 10000"/>
              <a:gd name="connsiteX37" fmla="*/ 883 w 10000"/>
              <a:gd name="connsiteY37" fmla="*/ 647 h 10000"/>
              <a:gd name="connsiteX38" fmla="*/ 686 w 10000"/>
              <a:gd name="connsiteY38" fmla="*/ 516 h 10000"/>
              <a:gd name="connsiteX39" fmla="*/ 508 w 10000"/>
              <a:gd name="connsiteY39" fmla="*/ 392 h 10000"/>
              <a:gd name="connsiteX40" fmla="*/ 358 w 10000"/>
              <a:gd name="connsiteY40" fmla="*/ 287 h 10000"/>
              <a:gd name="connsiteX41" fmla="*/ 232 w 10000"/>
              <a:gd name="connsiteY41" fmla="*/ 189 h 10000"/>
              <a:gd name="connsiteX42" fmla="*/ 59 w 10000"/>
              <a:gd name="connsiteY42" fmla="*/ 49 h 10000"/>
              <a:gd name="connsiteX43" fmla="*/ 0 w 10000"/>
              <a:gd name="connsiteY43" fmla="*/ 0 h 10000"/>
              <a:gd name="connsiteX44" fmla="*/ 0 w 10000"/>
              <a:gd name="connsiteY44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1105 w 10000"/>
              <a:gd name="connsiteY35" fmla="*/ 785 h 10000"/>
              <a:gd name="connsiteX36" fmla="*/ 883 w 10000"/>
              <a:gd name="connsiteY36" fmla="*/ 647 h 10000"/>
              <a:gd name="connsiteX37" fmla="*/ 686 w 10000"/>
              <a:gd name="connsiteY37" fmla="*/ 516 h 10000"/>
              <a:gd name="connsiteX38" fmla="*/ 508 w 10000"/>
              <a:gd name="connsiteY38" fmla="*/ 392 h 10000"/>
              <a:gd name="connsiteX39" fmla="*/ 358 w 10000"/>
              <a:gd name="connsiteY39" fmla="*/ 287 h 10000"/>
              <a:gd name="connsiteX40" fmla="*/ 232 w 10000"/>
              <a:gd name="connsiteY40" fmla="*/ 189 h 10000"/>
              <a:gd name="connsiteX41" fmla="*/ 59 w 10000"/>
              <a:gd name="connsiteY41" fmla="*/ 49 h 10000"/>
              <a:gd name="connsiteX42" fmla="*/ 0 w 10000"/>
              <a:gd name="connsiteY42" fmla="*/ 0 h 10000"/>
              <a:gd name="connsiteX43" fmla="*/ 0 w 10000"/>
              <a:gd name="connsiteY43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883 w 10000"/>
              <a:gd name="connsiteY35" fmla="*/ 647 h 10000"/>
              <a:gd name="connsiteX36" fmla="*/ 686 w 10000"/>
              <a:gd name="connsiteY36" fmla="*/ 516 h 10000"/>
              <a:gd name="connsiteX37" fmla="*/ 508 w 10000"/>
              <a:gd name="connsiteY37" fmla="*/ 392 h 10000"/>
              <a:gd name="connsiteX38" fmla="*/ 358 w 10000"/>
              <a:gd name="connsiteY38" fmla="*/ 287 h 10000"/>
              <a:gd name="connsiteX39" fmla="*/ 232 w 10000"/>
              <a:gd name="connsiteY39" fmla="*/ 189 h 10000"/>
              <a:gd name="connsiteX40" fmla="*/ 59 w 10000"/>
              <a:gd name="connsiteY40" fmla="*/ 49 h 10000"/>
              <a:gd name="connsiteX41" fmla="*/ 0 w 10000"/>
              <a:gd name="connsiteY41" fmla="*/ 0 h 10000"/>
              <a:gd name="connsiteX42" fmla="*/ 0 w 10000"/>
              <a:gd name="connsiteY42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686 w 10000"/>
              <a:gd name="connsiteY35" fmla="*/ 516 h 10000"/>
              <a:gd name="connsiteX36" fmla="*/ 508 w 10000"/>
              <a:gd name="connsiteY36" fmla="*/ 392 h 10000"/>
              <a:gd name="connsiteX37" fmla="*/ 358 w 10000"/>
              <a:gd name="connsiteY37" fmla="*/ 287 h 10000"/>
              <a:gd name="connsiteX38" fmla="*/ 232 w 10000"/>
              <a:gd name="connsiteY38" fmla="*/ 189 h 10000"/>
              <a:gd name="connsiteX39" fmla="*/ 59 w 10000"/>
              <a:gd name="connsiteY39" fmla="*/ 49 h 10000"/>
              <a:gd name="connsiteX40" fmla="*/ 0 w 10000"/>
              <a:gd name="connsiteY40" fmla="*/ 0 h 10000"/>
              <a:gd name="connsiteX41" fmla="*/ 0 w 10000"/>
              <a:gd name="connsiteY41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08 w 10000"/>
              <a:gd name="connsiteY35" fmla="*/ 392 h 10000"/>
              <a:gd name="connsiteX36" fmla="*/ 358 w 10000"/>
              <a:gd name="connsiteY36" fmla="*/ 287 h 10000"/>
              <a:gd name="connsiteX37" fmla="*/ 232 w 10000"/>
              <a:gd name="connsiteY37" fmla="*/ 189 h 10000"/>
              <a:gd name="connsiteX38" fmla="*/ 59 w 10000"/>
              <a:gd name="connsiteY38" fmla="*/ 49 h 10000"/>
              <a:gd name="connsiteX39" fmla="*/ 0 w 10000"/>
              <a:gd name="connsiteY39" fmla="*/ 0 h 10000"/>
              <a:gd name="connsiteX40" fmla="*/ 0 w 10000"/>
              <a:gd name="connsiteY40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358 w 10000"/>
              <a:gd name="connsiteY35" fmla="*/ 287 h 10000"/>
              <a:gd name="connsiteX36" fmla="*/ 232 w 10000"/>
              <a:gd name="connsiteY36" fmla="*/ 189 h 10000"/>
              <a:gd name="connsiteX37" fmla="*/ 59 w 10000"/>
              <a:gd name="connsiteY37" fmla="*/ 49 h 10000"/>
              <a:gd name="connsiteX38" fmla="*/ 0 w 10000"/>
              <a:gd name="connsiteY38" fmla="*/ 0 h 10000"/>
              <a:gd name="connsiteX39" fmla="*/ 0 w 10000"/>
              <a:gd name="connsiteY39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232 w 10000"/>
              <a:gd name="connsiteY35" fmla="*/ 189 h 10000"/>
              <a:gd name="connsiteX36" fmla="*/ 59 w 10000"/>
              <a:gd name="connsiteY36" fmla="*/ 49 h 10000"/>
              <a:gd name="connsiteX37" fmla="*/ 0 w 10000"/>
              <a:gd name="connsiteY37" fmla="*/ 0 h 10000"/>
              <a:gd name="connsiteX38" fmla="*/ 0 w 10000"/>
              <a:gd name="connsiteY38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9 w 10000"/>
              <a:gd name="connsiteY35" fmla="*/ 49 h 10000"/>
              <a:gd name="connsiteX36" fmla="*/ 0 w 10000"/>
              <a:gd name="connsiteY36" fmla="*/ 0 h 10000"/>
              <a:gd name="connsiteX37" fmla="*/ 0 w 10000"/>
              <a:gd name="connsiteY37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9 w 10000"/>
              <a:gd name="connsiteY35" fmla="*/ 49 h 10000"/>
              <a:gd name="connsiteX36" fmla="*/ 0 w 10000"/>
              <a:gd name="connsiteY36" fmla="*/ 0 h 10000"/>
              <a:gd name="connsiteX0" fmla="*/ 0 w 9941"/>
              <a:gd name="connsiteY0" fmla="*/ 40 h 9991"/>
              <a:gd name="connsiteX1" fmla="*/ 9878 w 9941"/>
              <a:gd name="connsiteY1" fmla="*/ 9991 h 9991"/>
              <a:gd name="connsiteX2" fmla="*/ 9941 w 9941"/>
              <a:gd name="connsiteY2" fmla="*/ 0 h 9991"/>
              <a:gd name="connsiteX3" fmla="*/ 9941 w 9941"/>
              <a:gd name="connsiteY3" fmla="*/ 0 h 9991"/>
              <a:gd name="connsiteX4" fmla="*/ 9714 w 9941"/>
              <a:gd name="connsiteY4" fmla="*/ 204 h 9991"/>
              <a:gd name="connsiteX5" fmla="*/ 9488 w 9941"/>
              <a:gd name="connsiteY5" fmla="*/ 400 h 9991"/>
              <a:gd name="connsiteX6" fmla="*/ 9261 w 9941"/>
              <a:gd name="connsiteY6" fmla="*/ 589 h 9991"/>
              <a:gd name="connsiteX7" fmla="*/ 9033 w 9941"/>
              <a:gd name="connsiteY7" fmla="*/ 752 h 9991"/>
              <a:gd name="connsiteX8" fmla="*/ 8806 w 9941"/>
              <a:gd name="connsiteY8" fmla="*/ 916 h 9991"/>
              <a:gd name="connsiteX9" fmla="*/ 8578 w 9941"/>
              <a:gd name="connsiteY9" fmla="*/ 1070 h 9991"/>
              <a:gd name="connsiteX10" fmla="*/ 8353 w 9941"/>
              <a:gd name="connsiteY10" fmla="*/ 1201 h 9991"/>
              <a:gd name="connsiteX11" fmla="*/ 8125 w 9941"/>
              <a:gd name="connsiteY11" fmla="*/ 1324 h 9991"/>
              <a:gd name="connsiteX12" fmla="*/ 7898 w 9941"/>
              <a:gd name="connsiteY12" fmla="*/ 1439 h 9991"/>
              <a:gd name="connsiteX13" fmla="*/ 7675 w 9941"/>
              <a:gd name="connsiteY13" fmla="*/ 1537 h 9991"/>
              <a:gd name="connsiteX14" fmla="*/ 7449 w 9941"/>
              <a:gd name="connsiteY14" fmla="*/ 1635 h 9991"/>
              <a:gd name="connsiteX15" fmla="*/ 7226 w 9941"/>
              <a:gd name="connsiteY15" fmla="*/ 1717 h 9991"/>
              <a:gd name="connsiteX16" fmla="*/ 7003 w 9941"/>
              <a:gd name="connsiteY16" fmla="*/ 1782 h 9991"/>
              <a:gd name="connsiteX17" fmla="*/ 6781 w 9941"/>
              <a:gd name="connsiteY17" fmla="*/ 1848 h 9991"/>
              <a:gd name="connsiteX18" fmla="*/ 6561 w 9941"/>
              <a:gd name="connsiteY18" fmla="*/ 1904 h 9991"/>
              <a:gd name="connsiteX19" fmla="*/ 6343 w 9941"/>
              <a:gd name="connsiteY19" fmla="*/ 1946 h 9991"/>
              <a:gd name="connsiteX20" fmla="*/ 6125 w 9941"/>
              <a:gd name="connsiteY20" fmla="*/ 1978 h 9991"/>
              <a:gd name="connsiteX21" fmla="*/ 5909 w 9941"/>
              <a:gd name="connsiteY21" fmla="*/ 2011 h 9991"/>
              <a:gd name="connsiteX22" fmla="*/ 5696 w 9941"/>
              <a:gd name="connsiteY22" fmla="*/ 2027 h 9991"/>
              <a:gd name="connsiteX23" fmla="*/ 5483 w 9941"/>
              <a:gd name="connsiteY23" fmla="*/ 2044 h 9991"/>
              <a:gd name="connsiteX24" fmla="*/ 5273 w 9941"/>
              <a:gd name="connsiteY24" fmla="*/ 2051 h 9991"/>
              <a:gd name="connsiteX25" fmla="*/ 5065 w 9941"/>
              <a:gd name="connsiteY25" fmla="*/ 2044 h 9991"/>
              <a:gd name="connsiteX26" fmla="*/ 4859 w 9941"/>
              <a:gd name="connsiteY26" fmla="*/ 2044 h 9991"/>
              <a:gd name="connsiteX27" fmla="*/ 4655 w 9941"/>
              <a:gd name="connsiteY27" fmla="*/ 2027 h 9991"/>
              <a:gd name="connsiteX28" fmla="*/ 4455 w 9941"/>
              <a:gd name="connsiteY28" fmla="*/ 2002 h 9991"/>
              <a:gd name="connsiteX29" fmla="*/ 4257 w 9941"/>
              <a:gd name="connsiteY29" fmla="*/ 1978 h 9991"/>
              <a:gd name="connsiteX30" fmla="*/ 4063 w 9941"/>
              <a:gd name="connsiteY30" fmla="*/ 1953 h 9991"/>
              <a:gd name="connsiteX31" fmla="*/ 3870 w 9941"/>
              <a:gd name="connsiteY31" fmla="*/ 1913 h 9991"/>
              <a:gd name="connsiteX32" fmla="*/ 3680 w 9941"/>
              <a:gd name="connsiteY32" fmla="*/ 1871 h 9991"/>
              <a:gd name="connsiteX33" fmla="*/ 3494 w 9941"/>
              <a:gd name="connsiteY33" fmla="*/ 1831 h 9991"/>
              <a:gd name="connsiteX34" fmla="*/ 3131 w 9941"/>
              <a:gd name="connsiteY34" fmla="*/ 1724 h 9991"/>
              <a:gd name="connsiteX35" fmla="*/ 0 w 9941"/>
              <a:gd name="connsiteY35" fmla="*/ 40 h 9991"/>
              <a:gd name="connsiteX0" fmla="*/ 58 w 6850"/>
              <a:gd name="connsiteY0" fmla="*/ 2532 h 10000"/>
              <a:gd name="connsiteX1" fmla="*/ 6787 w 6850"/>
              <a:gd name="connsiteY1" fmla="*/ 10000 h 10000"/>
              <a:gd name="connsiteX2" fmla="*/ 6850 w 6850"/>
              <a:gd name="connsiteY2" fmla="*/ 0 h 10000"/>
              <a:gd name="connsiteX3" fmla="*/ 6850 w 6850"/>
              <a:gd name="connsiteY3" fmla="*/ 0 h 10000"/>
              <a:gd name="connsiteX4" fmla="*/ 6622 w 6850"/>
              <a:gd name="connsiteY4" fmla="*/ 204 h 10000"/>
              <a:gd name="connsiteX5" fmla="*/ 6394 w 6850"/>
              <a:gd name="connsiteY5" fmla="*/ 400 h 10000"/>
              <a:gd name="connsiteX6" fmla="*/ 6166 w 6850"/>
              <a:gd name="connsiteY6" fmla="*/ 590 h 10000"/>
              <a:gd name="connsiteX7" fmla="*/ 5937 w 6850"/>
              <a:gd name="connsiteY7" fmla="*/ 753 h 10000"/>
              <a:gd name="connsiteX8" fmla="*/ 5708 w 6850"/>
              <a:gd name="connsiteY8" fmla="*/ 917 h 10000"/>
              <a:gd name="connsiteX9" fmla="*/ 5479 w 6850"/>
              <a:gd name="connsiteY9" fmla="*/ 1071 h 10000"/>
              <a:gd name="connsiteX10" fmla="*/ 5253 w 6850"/>
              <a:gd name="connsiteY10" fmla="*/ 1202 h 10000"/>
              <a:gd name="connsiteX11" fmla="*/ 5023 w 6850"/>
              <a:gd name="connsiteY11" fmla="*/ 1325 h 10000"/>
              <a:gd name="connsiteX12" fmla="*/ 4795 w 6850"/>
              <a:gd name="connsiteY12" fmla="*/ 1440 h 10000"/>
              <a:gd name="connsiteX13" fmla="*/ 4571 w 6850"/>
              <a:gd name="connsiteY13" fmla="*/ 1538 h 10000"/>
              <a:gd name="connsiteX14" fmla="*/ 4343 w 6850"/>
              <a:gd name="connsiteY14" fmla="*/ 1636 h 10000"/>
              <a:gd name="connsiteX15" fmla="*/ 4119 w 6850"/>
              <a:gd name="connsiteY15" fmla="*/ 1719 h 10000"/>
              <a:gd name="connsiteX16" fmla="*/ 3895 w 6850"/>
              <a:gd name="connsiteY16" fmla="*/ 1784 h 10000"/>
              <a:gd name="connsiteX17" fmla="*/ 3671 w 6850"/>
              <a:gd name="connsiteY17" fmla="*/ 1850 h 10000"/>
              <a:gd name="connsiteX18" fmla="*/ 3450 w 6850"/>
              <a:gd name="connsiteY18" fmla="*/ 1906 h 10000"/>
              <a:gd name="connsiteX19" fmla="*/ 3231 w 6850"/>
              <a:gd name="connsiteY19" fmla="*/ 1948 h 10000"/>
              <a:gd name="connsiteX20" fmla="*/ 3011 w 6850"/>
              <a:gd name="connsiteY20" fmla="*/ 1980 h 10000"/>
              <a:gd name="connsiteX21" fmla="*/ 2794 w 6850"/>
              <a:gd name="connsiteY21" fmla="*/ 2013 h 10000"/>
              <a:gd name="connsiteX22" fmla="*/ 2580 w 6850"/>
              <a:gd name="connsiteY22" fmla="*/ 2029 h 10000"/>
              <a:gd name="connsiteX23" fmla="*/ 2366 w 6850"/>
              <a:gd name="connsiteY23" fmla="*/ 2046 h 10000"/>
              <a:gd name="connsiteX24" fmla="*/ 2154 w 6850"/>
              <a:gd name="connsiteY24" fmla="*/ 2053 h 10000"/>
              <a:gd name="connsiteX25" fmla="*/ 1945 w 6850"/>
              <a:gd name="connsiteY25" fmla="*/ 2046 h 10000"/>
              <a:gd name="connsiteX26" fmla="*/ 1738 w 6850"/>
              <a:gd name="connsiteY26" fmla="*/ 2046 h 10000"/>
              <a:gd name="connsiteX27" fmla="*/ 1533 w 6850"/>
              <a:gd name="connsiteY27" fmla="*/ 2029 h 10000"/>
              <a:gd name="connsiteX28" fmla="*/ 1331 w 6850"/>
              <a:gd name="connsiteY28" fmla="*/ 2004 h 10000"/>
              <a:gd name="connsiteX29" fmla="*/ 1132 w 6850"/>
              <a:gd name="connsiteY29" fmla="*/ 1980 h 10000"/>
              <a:gd name="connsiteX30" fmla="*/ 937 w 6850"/>
              <a:gd name="connsiteY30" fmla="*/ 1955 h 10000"/>
              <a:gd name="connsiteX31" fmla="*/ 743 w 6850"/>
              <a:gd name="connsiteY31" fmla="*/ 1915 h 10000"/>
              <a:gd name="connsiteX32" fmla="*/ 552 w 6850"/>
              <a:gd name="connsiteY32" fmla="*/ 1873 h 10000"/>
              <a:gd name="connsiteX33" fmla="*/ 365 w 6850"/>
              <a:gd name="connsiteY33" fmla="*/ 1833 h 10000"/>
              <a:gd name="connsiteX34" fmla="*/ 0 w 6850"/>
              <a:gd name="connsiteY34" fmla="*/ 1726 h 10000"/>
              <a:gd name="connsiteX35" fmla="*/ 58 w 6850"/>
              <a:gd name="connsiteY35" fmla="*/ 2532 h 10000"/>
              <a:gd name="connsiteX0" fmla="*/ 85 w 10000"/>
              <a:gd name="connsiteY0" fmla="*/ 2532 h 5291"/>
              <a:gd name="connsiteX1" fmla="*/ 9958 w 10000"/>
              <a:gd name="connsiteY1" fmla="*/ 5291 h 5291"/>
              <a:gd name="connsiteX2" fmla="*/ 10000 w 10000"/>
              <a:gd name="connsiteY2" fmla="*/ 0 h 5291"/>
              <a:gd name="connsiteX3" fmla="*/ 10000 w 10000"/>
              <a:gd name="connsiteY3" fmla="*/ 0 h 5291"/>
              <a:gd name="connsiteX4" fmla="*/ 9667 w 10000"/>
              <a:gd name="connsiteY4" fmla="*/ 204 h 5291"/>
              <a:gd name="connsiteX5" fmla="*/ 9334 w 10000"/>
              <a:gd name="connsiteY5" fmla="*/ 400 h 5291"/>
              <a:gd name="connsiteX6" fmla="*/ 9001 w 10000"/>
              <a:gd name="connsiteY6" fmla="*/ 590 h 5291"/>
              <a:gd name="connsiteX7" fmla="*/ 8667 w 10000"/>
              <a:gd name="connsiteY7" fmla="*/ 753 h 5291"/>
              <a:gd name="connsiteX8" fmla="*/ 8333 w 10000"/>
              <a:gd name="connsiteY8" fmla="*/ 917 h 5291"/>
              <a:gd name="connsiteX9" fmla="*/ 7999 w 10000"/>
              <a:gd name="connsiteY9" fmla="*/ 1071 h 5291"/>
              <a:gd name="connsiteX10" fmla="*/ 7669 w 10000"/>
              <a:gd name="connsiteY10" fmla="*/ 1202 h 5291"/>
              <a:gd name="connsiteX11" fmla="*/ 7333 w 10000"/>
              <a:gd name="connsiteY11" fmla="*/ 1325 h 5291"/>
              <a:gd name="connsiteX12" fmla="*/ 7000 w 10000"/>
              <a:gd name="connsiteY12" fmla="*/ 1440 h 5291"/>
              <a:gd name="connsiteX13" fmla="*/ 6673 w 10000"/>
              <a:gd name="connsiteY13" fmla="*/ 1538 h 5291"/>
              <a:gd name="connsiteX14" fmla="*/ 6340 w 10000"/>
              <a:gd name="connsiteY14" fmla="*/ 1636 h 5291"/>
              <a:gd name="connsiteX15" fmla="*/ 6013 w 10000"/>
              <a:gd name="connsiteY15" fmla="*/ 1719 h 5291"/>
              <a:gd name="connsiteX16" fmla="*/ 5686 w 10000"/>
              <a:gd name="connsiteY16" fmla="*/ 1784 h 5291"/>
              <a:gd name="connsiteX17" fmla="*/ 5359 w 10000"/>
              <a:gd name="connsiteY17" fmla="*/ 1850 h 5291"/>
              <a:gd name="connsiteX18" fmla="*/ 5036 w 10000"/>
              <a:gd name="connsiteY18" fmla="*/ 1906 h 5291"/>
              <a:gd name="connsiteX19" fmla="*/ 4717 w 10000"/>
              <a:gd name="connsiteY19" fmla="*/ 1948 h 5291"/>
              <a:gd name="connsiteX20" fmla="*/ 4396 w 10000"/>
              <a:gd name="connsiteY20" fmla="*/ 1980 h 5291"/>
              <a:gd name="connsiteX21" fmla="*/ 4079 w 10000"/>
              <a:gd name="connsiteY21" fmla="*/ 2013 h 5291"/>
              <a:gd name="connsiteX22" fmla="*/ 3766 w 10000"/>
              <a:gd name="connsiteY22" fmla="*/ 2029 h 5291"/>
              <a:gd name="connsiteX23" fmla="*/ 3454 w 10000"/>
              <a:gd name="connsiteY23" fmla="*/ 2046 h 5291"/>
              <a:gd name="connsiteX24" fmla="*/ 3145 w 10000"/>
              <a:gd name="connsiteY24" fmla="*/ 2053 h 5291"/>
              <a:gd name="connsiteX25" fmla="*/ 2839 w 10000"/>
              <a:gd name="connsiteY25" fmla="*/ 2046 h 5291"/>
              <a:gd name="connsiteX26" fmla="*/ 2537 w 10000"/>
              <a:gd name="connsiteY26" fmla="*/ 2046 h 5291"/>
              <a:gd name="connsiteX27" fmla="*/ 2238 w 10000"/>
              <a:gd name="connsiteY27" fmla="*/ 2029 h 5291"/>
              <a:gd name="connsiteX28" fmla="*/ 1943 w 10000"/>
              <a:gd name="connsiteY28" fmla="*/ 2004 h 5291"/>
              <a:gd name="connsiteX29" fmla="*/ 1653 w 10000"/>
              <a:gd name="connsiteY29" fmla="*/ 1980 h 5291"/>
              <a:gd name="connsiteX30" fmla="*/ 1368 w 10000"/>
              <a:gd name="connsiteY30" fmla="*/ 1955 h 5291"/>
              <a:gd name="connsiteX31" fmla="*/ 1085 w 10000"/>
              <a:gd name="connsiteY31" fmla="*/ 1915 h 5291"/>
              <a:gd name="connsiteX32" fmla="*/ 806 w 10000"/>
              <a:gd name="connsiteY32" fmla="*/ 1873 h 5291"/>
              <a:gd name="connsiteX33" fmla="*/ 533 w 10000"/>
              <a:gd name="connsiteY33" fmla="*/ 1833 h 5291"/>
              <a:gd name="connsiteX34" fmla="*/ 0 w 10000"/>
              <a:gd name="connsiteY34" fmla="*/ 1726 h 5291"/>
              <a:gd name="connsiteX35" fmla="*/ 85 w 10000"/>
              <a:gd name="connsiteY35" fmla="*/ 2532 h 5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10440531" y="0"/>
            <a:ext cx="685979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9097" y="1063417"/>
            <a:ext cx="8834117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10/12/2012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5" y="3543300"/>
            <a:ext cx="8827958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7971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5"/>
          <p:cNvSpPr>
            <a:spLocks/>
          </p:cNvSpPr>
          <p:nvPr/>
        </p:nvSpPr>
        <p:spPr bwMode="auto">
          <a:xfrm rot="21010068">
            <a:off x="8493163" y="4185117"/>
            <a:ext cx="3300266" cy="440924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2856 h 2856"/>
              <a:gd name="T4" fmla="*/ 7104 w 7104"/>
              <a:gd name="T5" fmla="*/ 2856 h 2856"/>
              <a:gd name="T6" fmla="*/ 7104 w 7104"/>
              <a:gd name="T7" fmla="*/ 1 h 2856"/>
              <a:gd name="T8" fmla="*/ 7104 w 7104"/>
              <a:gd name="T9" fmla="*/ 1 h 2856"/>
              <a:gd name="T10" fmla="*/ 6943 w 7104"/>
              <a:gd name="T11" fmla="*/ 26 h 2856"/>
              <a:gd name="T12" fmla="*/ 6782 w 7104"/>
              <a:gd name="T13" fmla="*/ 50 h 2856"/>
              <a:gd name="T14" fmla="*/ 6621 w 7104"/>
              <a:gd name="T15" fmla="*/ 73 h 2856"/>
              <a:gd name="T16" fmla="*/ 6459 w 7104"/>
              <a:gd name="T17" fmla="*/ 93 h 2856"/>
              <a:gd name="T18" fmla="*/ 6298 w 7104"/>
              <a:gd name="T19" fmla="*/ 113 h 2856"/>
              <a:gd name="T20" fmla="*/ 6136 w 7104"/>
              <a:gd name="T21" fmla="*/ 132 h 2856"/>
              <a:gd name="T22" fmla="*/ 5976 w 7104"/>
              <a:gd name="T23" fmla="*/ 148 h 2856"/>
              <a:gd name="T24" fmla="*/ 5814 w 7104"/>
              <a:gd name="T25" fmla="*/ 163 h 2856"/>
              <a:gd name="T26" fmla="*/ 5653 w 7104"/>
              <a:gd name="T27" fmla="*/ 177 h 2856"/>
              <a:gd name="T28" fmla="*/ 5494 w 7104"/>
              <a:gd name="T29" fmla="*/ 189 h 2856"/>
              <a:gd name="T30" fmla="*/ 5334 w 7104"/>
              <a:gd name="T31" fmla="*/ 201 h 2856"/>
              <a:gd name="T32" fmla="*/ 5175 w 7104"/>
              <a:gd name="T33" fmla="*/ 211 h 2856"/>
              <a:gd name="T34" fmla="*/ 5017 w 7104"/>
              <a:gd name="T35" fmla="*/ 219 h 2856"/>
              <a:gd name="T36" fmla="*/ 4859 w 7104"/>
              <a:gd name="T37" fmla="*/ 227 h 2856"/>
              <a:gd name="T38" fmla="*/ 4703 w 7104"/>
              <a:gd name="T39" fmla="*/ 234 h 2856"/>
              <a:gd name="T40" fmla="*/ 4548 w 7104"/>
              <a:gd name="T41" fmla="*/ 239 h 2856"/>
              <a:gd name="T42" fmla="*/ 4393 w 7104"/>
              <a:gd name="T43" fmla="*/ 243 h 2856"/>
              <a:gd name="T44" fmla="*/ 4240 w 7104"/>
              <a:gd name="T45" fmla="*/ 247 h 2856"/>
              <a:gd name="T46" fmla="*/ 4088 w 7104"/>
              <a:gd name="T47" fmla="*/ 249 h 2856"/>
              <a:gd name="T48" fmla="*/ 3937 w 7104"/>
              <a:gd name="T49" fmla="*/ 251 h 2856"/>
              <a:gd name="T50" fmla="*/ 3788 w 7104"/>
              <a:gd name="T51" fmla="*/ 252 h 2856"/>
              <a:gd name="T52" fmla="*/ 3640 w 7104"/>
              <a:gd name="T53" fmla="*/ 251 h 2856"/>
              <a:gd name="T54" fmla="*/ 3494 w 7104"/>
              <a:gd name="T55" fmla="*/ 251 h 2856"/>
              <a:gd name="T56" fmla="*/ 3349 w 7104"/>
              <a:gd name="T57" fmla="*/ 249 h 2856"/>
              <a:gd name="T58" fmla="*/ 3207 w 7104"/>
              <a:gd name="T59" fmla="*/ 246 h 2856"/>
              <a:gd name="T60" fmla="*/ 3066 w 7104"/>
              <a:gd name="T61" fmla="*/ 243 h 2856"/>
              <a:gd name="T62" fmla="*/ 2928 w 7104"/>
              <a:gd name="T63" fmla="*/ 240 h 2856"/>
              <a:gd name="T64" fmla="*/ 2791 w 7104"/>
              <a:gd name="T65" fmla="*/ 235 h 2856"/>
              <a:gd name="T66" fmla="*/ 2656 w 7104"/>
              <a:gd name="T67" fmla="*/ 230 h 2856"/>
              <a:gd name="T68" fmla="*/ 2524 w 7104"/>
              <a:gd name="T69" fmla="*/ 225 h 2856"/>
              <a:gd name="T70" fmla="*/ 2266 w 7104"/>
              <a:gd name="T71" fmla="*/ 212 h 2856"/>
              <a:gd name="T72" fmla="*/ 2019 w 7104"/>
              <a:gd name="T73" fmla="*/ 198 h 2856"/>
              <a:gd name="T74" fmla="*/ 1782 w 7104"/>
              <a:gd name="T75" fmla="*/ 183 h 2856"/>
              <a:gd name="T76" fmla="*/ 1557 w 7104"/>
              <a:gd name="T77" fmla="*/ 167 h 2856"/>
              <a:gd name="T78" fmla="*/ 1343 w 7104"/>
              <a:gd name="T79" fmla="*/ 150 h 2856"/>
              <a:gd name="T80" fmla="*/ 1144 w 7104"/>
              <a:gd name="T81" fmla="*/ 132 h 2856"/>
              <a:gd name="T82" fmla="*/ 957 w 7104"/>
              <a:gd name="T83" fmla="*/ 114 h 2856"/>
              <a:gd name="T84" fmla="*/ 785 w 7104"/>
              <a:gd name="T85" fmla="*/ 96 h 2856"/>
              <a:gd name="T86" fmla="*/ 627 w 7104"/>
              <a:gd name="T87" fmla="*/ 79 h 2856"/>
              <a:gd name="T88" fmla="*/ 487 w 7104"/>
              <a:gd name="T89" fmla="*/ 63 h 2856"/>
              <a:gd name="T90" fmla="*/ 361 w 7104"/>
              <a:gd name="T91" fmla="*/ 48 h 2856"/>
              <a:gd name="T92" fmla="*/ 254 w 7104"/>
              <a:gd name="T93" fmla="*/ 35 h 2856"/>
              <a:gd name="T94" fmla="*/ 165 w 7104"/>
              <a:gd name="T95" fmla="*/ 23 h 2856"/>
              <a:gd name="T96" fmla="*/ 42 w 7104"/>
              <a:gd name="T97" fmla="*/ 6 h 2856"/>
              <a:gd name="T98" fmla="*/ 0 w 7104"/>
              <a:gd name="T99" fmla="*/ 0 h 2856"/>
              <a:gd name="T100" fmla="*/ 0 w 7104"/>
              <a:gd name="T101" fmla="*/ 0 h 2856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508 w 10000"/>
              <a:gd name="connsiteY36" fmla="*/ 641 h 10000"/>
              <a:gd name="connsiteX37" fmla="*/ 2192 w 10000"/>
              <a:gd name="connsiteY37" fmla="*/ 585 h 10000"/>
              <a:gd name="connsiteX38" fmla="*/ 1890 w 10000"/>
              <a:gd name="connsiteY38" fmla="*/ 525 h 10000"/>
              <a:gd name="connsiteX39" fmla="*/ 1610 w 10000"/>
              <a:gd name="connsiteY39" fmla="*/ 462 h 10000"/>
              <a:gd name="connsiteX40" fmla="*/ 1347 w 10000"/>
              <a:gd name="connsiteY40" fmla="*/ 399 h 10000"/>
              <a:gd name="connsiteX41" fmla="*/ 1105 w 10000"/>
              <a:gd name="connsiteY41" fmla="*/ 336 h 10000"/>
              <a:gd name="connsiteX42" fmla="*/ 883 w 10000"/>
              <a:gd name="connsiteY42" fmla="*/ 277 h 10000"/>
              <a:gd name="connsiteX43" fmla="*/ 686 w 10000"/>
              <a:gd name="connsiteY43" fmla="*/ 221 h 10000"/>
              <a:gd name="connsiteX44" fmla="*/ 508 w 10000"/>
              <a:gd name="connsiteY44" fmla="*/ 168 h 10000"/>
              <a:gd name="connsiteX45" fmla="*/ 358 w 10000"/>
              <a:gd name="connsiteY45" fmla="*/ 123 h 10000"/>
              <a:gd name="connsiteX46" fmla="*/ 232 w 10000"/>
              <a:gd name="connsiteY46" fmla="*/ 81 h 10000"/>
              <a:gd name="connsiteX47" fmla="*/ 59 w 10000"/>
              <a:gd name="connsiteY47" fmla="*/ 21 h 10000"/>
              <a:gd name="connsiteX48" fmla="*/ 0 w 10000"/>
              <a:gd name="connsiteY48" fmla="*/ 0 h 10000"/>
              <a:gd name="connsiteX49" fmla="*/ 0 w 10000"/>
              <a:gd name="connsiteY49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192 w 10000"/>
              <a:gd name="connsiteY36" fmla="*/ 585 h 10000"/>
              <a:gd name="connsiteX37" fmla="*/ 1890 w 10000"/>
              <a:gd name="connsiteY37" fmla="*/ 525 h 10000"/>
              <a:gd name="connsiteX38" fmla="*/ 1610 w 10000"/>
              <a:gd name="connsiteY38" fmla="*/ 462 h 10000"/>
              <a:gd name="connsiteX39" fmla="*/ 1347 w 10000"/>
              <a:gd name="connsiteY39" fmla="*/ 399 h 10000"/>
              <a:gd name="connsiteX40" fmla="*/ 1105 w 10000"/>
              <a:gd name="connsiteY40" fmla="*/ 336 h 10000"/>
              <a:gd name="connsiteX41" fmla="*/ 883 w 10000"/>
              <a:gd name="connsiteY41" fmla="*/ 277 h 10000"/>
              <a:gd name="connsiteX42" fmla="*/ 686 w 10000"/>
              <a:gd name="connsiteY42" fmla="*/ 221 h 10000"/>
              <a:gd name="connsiteX43" fmla="*/ 508 w 10000"/>
              <a:gd name="connsiteY43" fmla="*/ 168 h 10000"/>
              <a:gd name="connsiteX44" fmla="*/ 358 w 10000"/>
              <a:gd name="connsiteY44" fmla="*/ 123 h 10000"/>
              <a:gd name="connsiteX45" fmla="*/ 232 w 10000"/>
              <a:gd name="connsiteY45" fmla="*/ 81 h 10000"/>
              <a:gd name="connsiteX46" fmla="*/ 59 w 10000"/>
              <a:gd name="connsiteY46" fmla="*/ 21 h 10000"/>
              <a:gd name="connsiteX47" fmla="*/ 0 w 10000"/>
              <a:gd name="connsiteY47" fmla="*/ 0 h 10000"/>
              <a:gd name="connsiteX48" fmla="*/ 0 w 10000"/>
              <a:gd name="connsiteY48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1890 w 10000"/>
              <a:gd name="connsiteY36" fmla="*/ 525 h 10000"/>
              <a:gd name="connsiteX37" fmla="*/ 1610 w 10000"/>
              <a:gd name="connsiteY37" fmla="*/ 462 h 10000"/>
              <a:gd name="connsiteX38" fmla="*/ 1347 w 10000"/>
              <a:gd name="connsiteY38" fmla="*/ 399 h 10000"/>
              <a:gd name="connsiteX39" fmla="*/ 1105 w 10000"/>
              <a:gd name="connsiteY39" fmla="*/ 336 h 10000"/>
              <a:gd name="connsiteX40" fmla="*/ 883 w 10000"/>
              <a:gd name="connsiteY40" fmla="*/ 277 h 10000"/>
              <a:gd name="connsiteX41" fmla="*/ 686 w 10000"/>
              <a:gd name="connsiteY41" fmla="*/ 221 h 10000"/>
              <a:gd name="connsiteX42" fmla="*/ 508 w 10000"/>
              <a:gd name="connsiteY42" fmla="*/ 168 h 10000"/>
              <a:gd name="connsiteX43" fmla="*/ 358 w 10000"/>
              <a:gd name="connsiteY43" fmla="*/ 123 h 10000"/>
              <a:gd name="connsiteX44" fmla="*/ 232 w 10000"/>
              <a:gd name="connsiteY44" fmla="*/ 81 h 10000"/>
              <a:gd name="connsiteX45" fmla="*/ 59 w 10000"/>
              <a:gd name="connsiteY45" fmla="*/ 21 h 10000"/>
              <a:gd name="connsiteX46" fmla="*/ 0 w 10000"/>
              <a:gd name="connsiteY46" fmla="*/ 0 h 10000"/>
              <a:gd name="connsiteX47" fmla="*/ 0 w 10000"/>
              <a:gd name="connsiteY47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1610 w 10000"/>
              <a:gd name="connsiteY36" fmla="*/ 462 h 10000"/>
              <a:gd name="connsiteX37" fmla="*/ 1347 w 10000"/>
              <a:gd name="connsiteY37" fmla="*/ 399 h 10000"/>
              <a:gd name="connsiteX38" fmla="*/ 1105 w 10000"/>
              <a:gd name="connsiteY38" fmla="*/ 336 h 10000"/>
              <a:gd name="connsiteX39" fmla="*/ 883 w 10000"/>
              <a:gd name="connsiteY39" fmla="*/ 277 h 10000"/>
              <a:gd name="connsiteX40" fmla="*/ 686 w 10000"/>
              <a:gd name="connsiteY40" fmla="*/ 221 h 10000"/>
              <a:gd name="connsiteX41" fmla="*/ 508 w 10000"/>
              <a:gd name="connsiteY41" fmla="*/ 168 h 10000"/>
              <a:gd name="connsiteX42" fmla="*/ 358 w 10000"/>
              <a:gd name="connsiteY42" fmla="*/ 123 h 10000"/>
              <a:gd name="connsiteX43" fmla="*/ 232 w 10000"/>
              <a:gd name="connsiteY43" fmla="*/ 81 h 10000"/>
              <a:gd name="connsiteX44" fmla="*/ 59 w 10000"/>
              <a:gd name="connsiteY44" fmla="*/ 21 h 10000"/>
              <a:gd name="connsiteX45" fmla="*/ 0 w 10000"/>
              <a:gd name="connsiteY45" fmla="*/ 0 h 10000"/>
              <a:gd name="connsiteX46" fmla="*/ 0 w 10000"/>
              <a:gd name="connsiteY46" fmla="*/ 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2" fmla="*/ 10000 w 10000"/>
              <a:gd name="connsiteY2" fmla="*/ 4 h 10000"/>
              <a:gd name="connsiteX3" fmla="*/ 10000 w 10000"/>
              <a:gd name="connsiteY3" fmla="*/ 4 h 10000"/>
              <a:gd name="connsiteX4" fmla="*/ 9773 w 10000"/>
              <a:gd name="connsiteY4" fmla="*/ 91 h 10000"/>
              <a:gd name="connsiteX5" fmla="*/ 9547 w 10000"/>
              <a:gd name="connsiteY5" fmla="*/ 175 h 10000"/>
              <a:gd name="connsiteX6" fmla="*/ 9320 w 10000"/>
              <a:gd name="connsiteY6" fmla="*/ 256 h 10000"/>
              <a:gd name="connsiteX7" fmla="*/ 9092 w 10000"/>
              <a:gd name="connsiteY7" fmla="*/ 326 h 10000"/>
              <a:gd name="connsiteX8" fmla="*/ 8865 w 10000"/>
              <a:gd name="connsiteY8" fmla="*/ 396 h 10000"/>
              <a:gd name="connsiteX9" fmla="*/ 8637 w 10000"/>
              <a:gd name="connsiteY9" fmla="*/ 462 h 10000"/>
              <a:gd name="connsiteX10" fmla="*/ 8412 w 10000"/>
              <a:gd name="connsiteY10" fmla="*/ 518 h 10000"/>
              <a:gd name="connsiteX11" fmla="*/ 8184 w 10000"/>
              <a:gd name="connsiteY11" fmla="*/ 571 h 10000"/>
              <a:gd name="connsiteX12" fmla="*/ 7957 w 10000"/>
              <a:gd name="connsiteY12" fmla="*/ 620 h 10000"/>
              <a:gd name="connsiteX13" fmla="*/ 7734 w 10000"/>
              <a:gd name="connsiteY13" fmla="*/ 662 h 10000"/>
              <a:gd name="connsiteX14" fmla="*/ 7508 w 10000"/>
              <a:gd name="connsiteY14" fmla="*/ 704 h 10000"/>
              <a:gd name="connsiteX15" fmla="*/ 7285 w 10000"/>
              <a:gd name="connsiteY15" fmla="*/ 739 h 10000"/>
              <a:gd name="connsiteX16" fmla="*/ 7062 w 10000"/>
              <a:gd name="connsiteY16" fmla="*/ 767 h 10000"/>
              <a:gd name="connsiteX17" fmla="*/ 6840 w 10000"/>
              <a:gd name="connsiteY17" fmla="*/ 795 h 10000"/>
              <a:gd name="connsiteX18" fmla="*/ 6620 w 10000"/>
              <a:gd name="connsiteY18" fmla="*/ 819 h 10000"/>
              <a:gd name="connsiteX19" fmla="*/ 6402 w 10000"/>
              <a:gd name="connsiteY19" fmla="*/ 837 h 10000"/>
              <a:gd name="connsiteX20" fmla="*/ 6184 w 10000"/>
              <a:gd name="connsiteY20" fmla="*/ 851 h 10000"/>
              <a:gd name="connsiteX21" fmla="*/ 5968 w 10000"/>
              <a:gd name="connsiteY21" fmla="*/ 865 h 10000"/>
              <a:gd name="connsiteX22" fmla="*/ 5755 w 10000"/>
              <a:gd name="connsiteY22" fmla="*/ 872 h 10000"/>
              <a:gd name="connsiteX23" fmla="*/ 5542 w 10000"/>
              <a:gd name="connsiteY23" fmla="*/ 879 h 10000"/>
              <a:gd name="connsiteX24" fmla="*/ 5332 w 10000"/>
              <a:gd name="connsiteY24" fmla="*/ 882 h 10000"/>
              <a:gd name="connsiteX25" fmla="*/ 5124 w 10000"/>
              <a:gd name="connsiteY25" fmla="*/ 879 h 10000"/>
              <a:gd name="connsiteX26" fmla="*/ 4918 w 10000"/>
              <a:gd name="connsiteY26" fmla="*/ 879 h 10000"/>
              <a:gd name="connsiteX27" fmla="*/ 4714 w 10000"/>
              <a:gd name="connsiteY27" fmla="*/ 872 h 10000"/>
              <a:gd name="connsiteX28" fmla="*/ 4514 w 10000"/>
              <a:gd name="connsiteY28" fmla="*/ 861 h 10000"/>
              <a:gd name="connsiteX29" fmla="*/ 4316 w 10000"/>
              <a:gd name="connsiteY29" fmla="*/ 851 h 10000"/>
              <a:gd name="connsiteX30" fmla="*/ 4122 w 10000"/>
              <a:gd name="connsiteY30" fmla="*/ 840 h 10000"/>
              <a:gd name="connsiteX31" fmla="*/ 3929 w 10000"/>
              <a:gd name="connsiteY31" fmla="*/ 823 h 10000"/>
              <a:gd name="connsiteX32" fmla="*/ 3739 w 10000"/>
              <a:gd name="connsiteY32" fmla="*/ 805 h 10000"/>
              <a:gd name="connsiteX33" fmla="*/ 3553 w 10000"/>
              <a:gd name="connsiteY33" fmla="*/ 788 h 10000"/>
              <a:gd name="connsiteX34" fmla="*/ 3190 w 10000"/>
              <a:gd name="connsiteY34" fmla="*/ 742 h 10000"/>
              <a:gd name="connsiteX35" fmla="*/ 1610 w 10000"/>
              <a:gd name="connsiteY35" fmla="*/ 462 h 10000"/>
              <a:gd name="connsiteX36" fmla="*/ 1347 w 10000"/>
              <a:gd name="connsiteY36" fmla="*/ 399 h 10000"/>
              <a:gd name="connsiteX37" fmla="*/ 1105 w 10000"/>
              <a:gd name="connsiteY37" fmla="*/ 336 h 10000"/>
              <a:gd name="connsiteX38" fmla="*/ 883 w 10000"/>
              <a:gd name="connsiteY38" fmla="*/ 277 h 10000"/>
              <a:gd name="connsiteX39" fmla="*/ 686 w 10000"/>
              <a:gd name="connsiteY39" fmla="*/ 221 h 10000"/>
              <a:gd name="connsiteX40" fmla="*/ 508 w 10000"/>
              <a:gd name="connsiteY40" fmla="*/ 168 h 10000"/>
              <a:gd name="connsiteX41" fmla="*/ 358 w 10000"/>
              <a:gd name="connsiteY41" fmla="*/ 123 h 10000"/>
              <a:gd name="connsiteX42" fmla="*/ 232 w 10000"/>
              <a:gd name="connsiteY42" fmla="*/ 81 h 10000"/>
              <a:gd name="connsiteX43" fmla="*/ 59 w 10000"/>
              <a:gd name="connsiteY43" fmla="*/ 21 h 10000"/>
              <a:gd name="connsiteX44" fmla="*/ 0 w 10000"/>
              <a:gd name="connsiteY44" fmla="*/ 0 h 10000"/>
              <a:gd name="connsiteX45" fmla="*/ 0 w 10000"/>
              <a:gd name="connsiteY45" fmla="*/ 0 h 10000"/>
              <a:gd name="connsiteX0" fmla="*/ 0 w 10000"/>
              <a:gd name="connsiteY0" fmla="*/ 0 h 4282"/>
              <a:gd name="connsiteX1" fmla="*/ 9937 w 10000"/>
              <a:gd name="connsiteY1" fmla="*/ 4282 h 4282"/>
              <a:gd name="connsiteX2" fmla="*/ 10000 w 10000"/>
              <a:gd name="connsiteY2" fmla="*/ 4 h 4282"/>
              <a:gd name="connsiteX3" fmla="*/ 10000 w 10000"/>
              <a:gd name="connsiteY3" fmla="*/ 4 h 4282"/>
              <a:gd name="connsiteX4" fmla="*/ 9773 w 10000"/>
              <a:gd name="connsiteY4" fmla="*/ 91 h 4282"/>
              <a:gd name="connsiteX5" fmla="*/ 9547 w 10000"/>
              <a:gd name="connsiteY5" fmla="*/ 175 h 4282"/>
              <a:gd name="connsiteX6" fmla="*/ 9320 w 10000"/>
              <a:gd name="connsiteY6" fmla="*/ 256 h 4282"/>
              <a:gd name="connsiteX7" fmla="*/ 9092 w 10000"/>
              <a:gd name="connsiteY7" fmla="*/ 326 h 4282"/>
              <a:gd name="connsiteX8" fmla="*/ 8865 w 10000"/>
              <a:gd name="connsiteY8" fmla="*/ 396 h 4282"/>
              <a:gd name="connsiteX9" fmla="*/ 8637 w 10000"/>
              <a:gd name="connsiteY9" fmla="*/ 462 h 4282"/>
              <a:gd name="connsiteX10" fmla="*/ 8412 w 10000"/>
              <a:gd name="connsiteY10" fmla="*/ 518 h 4282"/>
              <a:gd name="connsiteX11" fmla="*/ 8184 w 10000"/>
              <a:gd name="connsiteY11" fmla="*/ 571 h 4282"/>
              <a:gd name="connsiteX12" fmla="*/ 7957 w 10000"/>
              <a:gd name="connsiteY12" fmla="*/ 620 h 4282"/>
              <a:gd name="connsiteX13" fmla="*/ 7734 w 10000"/>
              <a:gd name="connsiteY13" fmla="*/ 662 h 4282"/>
              <a:gd name="connsiteX14" fmla="*/ 7508 w 10000"/>
              <a:gd name="connsiteY14" fmla="*/ 704 h 4282"/>
              <a:gd name="connsiteX15" fmla="*/ 7285 w 10000"/>
              <a:gd name="connsiteY15" fmla="*/ 739 h 4282"/>
              <a:gd name="connsiteX16" fmla="*/ 7062 w 10000"/>
              <a:gd name="connsiteY16" fmla="*/ 767 h 4282"/>
              <a:gd name="connsiteX17" fmla="*/ 6840 w 10000"/>
              <a:gd name="connsiteY17" fmla="*/ 795 h 4282"/>
              <a:gd name="connsiteX18" fmla="*/ 6620 w 10000"/>
              <a:gd name="connsiteY18" fmla="*/ 819 h 4282"/>
              <a:gd name="connsiteX19" fmla="*/ 6402 w 10000"/>
              <a:gd name="connsiteY19" fmla="*/ 837 h 4282"/>
              <a:gd name="connsiteX20" fmla="*/ 6184 w 10000"/>
              <a:gd name="connsiteY20" fmla="*/ 851 h 4282"/>
              <a:gd name="connsiteX21" fmla="*/ 5968 w 10000"/>
              <a:gd name="connsiteY21" fmla="*/ 865 h 4282"/>
              <a:gd name="connsiteX22" fmla="*/ 5755 w 10000"/>
              <a:gd name="connsiteY22" fmla="*/ 872 h 4282"/>
              <a:gd name="connsiteX23" fmla="*/ 5542 w 10000"/>
              <a:gd name="connsiteY23" fmla="*/ 879 h 4282"/>
              <a:gd name="connsiteX24" fmla="*/ 5332 w 10000"/>
              <a:gd name="connsiteY24" fmla="*/ 882 h 4282"/>
              <a:gd name="connsiteX25" fmla="*/ 5124 w 10000"/>
              <a:gd name="connsiteY25" fmla="*/ 879 h 4282"/>
              <a:gd name="connsiteX26" fmla="*/ 4918 w 10000"/>
              <a:gd name="connsiteY26" fmla="*/ 879 h 4282"/>
              <a:gd name="connsiteX27" fmla="*/ 4714 w 10000"/>
              <a:gd name="connsiteY27" fmla="*/ 872 h 4282"/>
              <a:gd name="connsiteX28" fmla="*/ 4514 w 10000"/>
              <a:gd name="connsiteY28" fmla="*/ 861 h 4282"/>
              <a:gd name="connsiteX29" fmla="*/ 4316 w 10000"/>
              <a:gd name="connsiteY29" fmla="*/ 851 h 4282"/>
              <a:gd name="connsiteX30" fmla="*/ 4122 w 10000"/>
              <a:gd name="connsiteY30" fmla="*/ 840 h 4282"/>
              <a:gd name="connsiteX31" fmla="*/ 3929 w 10000"/>
              <a:gd name="connsiteY31" fmla="*/ 823 h 4282"/>
              <a:gd name="connsiteX32" fmla="*/ 3739 w 10000"/>
              <a:gd name="connsiteY32" fmla="*/ 805 h 4282"/>
              <a:gd name="connsiteX33" fmla="*/ 3553 w 10000"/>
              <a:gd name="connsiteY33" fmla="*/ 788 h 4282"/>
              <a:gd name="connsiteX34" fmla="*/ 3190 w 10000"/>
              <a:gd name="connsiteY34" fmla="*/ 742 h 4282"/>
              <a:gd name="connsiteX35" fmla="*/ 1610 w 10000"/>
              <a:gd name="connsiteY35" fmla="*/ 462 h 4282"/>
              <a:gd name="connsiteX36" fmla="*/ 1347 w 10000"/>
              <a:gd name="connsiteY36" fmla="*/ 399 h 4282"/>
              <a:gd name="connsiteX37" fmla="*/ 1105 w 10000"/>
              <a:gd name="connsiteY37" fmla="*/ 336 h 4282"/>
              <a:gd name="connsiteX38" fmla="*/ 883 w 10000"/>
              <a:gd name="connsiteY38" fmla="*/ 277 h 4282"/>
              <a:gd name="connsiteX39" fmla="*/ 686 w 10000"/>
              <a:gd name="connsiteY39" fmla="*/ 221 h 4282"/>
              <a:gd name="connsiteX40" fmla="*/ 508 w 10000"/>
              <a:gd name="connsiteY40" fmla="*/ 168 h 4282"/>
              <a:gd name="connsiteX41" fmla="*/ 358 w 10000"/>
              <a:gd name="connsiteY41" fmla="*/ 123 h 4282"/>
              <a:gd name="connsiteX42" fmla="*/ 232 w 10000"/>
              <a:gd name="connsiteY42" fmla="*/ 81 h 4282"/>
              <a:gd name="connsiteX43" fmla="*/ 59 w 10000"/>
              <a:gd name="connsiteY43" fmla="*/ 21 h 4282"/>
              <a:gd name="connsiteX44" fmla="*/ 0 w 10000"/>
              <a:gd name="connsiteY44" fmla="*/ 0 h 4282"/>
              <a:gd name="connsiteX45" fmla="*/ 0 w 10000"/>
              <a:gd name="connsiteY45" fmla="*/ 0 h 4282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1347 w 10000"/>
              <a:gd name="connsiteY35" fmla="*/ 932 h 10000"/>
              <a:gd name="connsiteX36" fmla="*/ 1105 w 10000"/>
              <a:gd name="connsiteY36" fmla="*/ 785 h 10000"/>
              <a:gd name="connsiteX37" fmla="*/ 883 w 10000"/>
              <a:gd name="connsiteY37" fmla="*/ 647 h 10000"/>
              <a:gd name="connsiteX38" fmla="*/ 686 w 10000"/>
              <a:gd name="connsiteY38" fmla="*/ 516 h 10000"/>
              <a:gd name="connsiteX39" fmla="*/ 508 w 10000"/>
              <a:gd name="connsiteY39" fmla="*/ 392 h 10000"/>
              <a:gd name="connsiteX40" fmla="*/ 358 w 10000"/>
              <a:gd name="connsiteY40" fmla="*/ 287 h 10000"/>
              <a:gd name="connsiteX41" fmla="*/ 232 w 10000"/>
              <a:gd name="connsiteY41" fmla="*/ 189 h 10000"/>
              <a:gd name="connsiteX42" fmla="*/ 59 w 10000"/>
              <a:gd name="connsiteY42" fmla="*/ 49 h 10000"/>
              <a:gd name="connsiteX43" fmla="*/ 0 w 10000"/>
              <a:gd name="connsiteY43" fmla="*/ 0 h 10000"/>
              <a:gd name="connsiteX44" fmla="*/ 0 w 10000"/>
              <a:gd name="connsiteY44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1105 w 10000"/>
              <a:gd name="connsiteY35" fmla="*/ 785 h 10000"/>
              <a:gd name="connsiteX36" fmla="*/ 883 w 10000"/>
              <a:gd name="connsiteY36" fmla="*/ 647 h 10000"/>
              <a:gd name="connsiteX37" fmla="*/ 686 w 10000"/>
              <a:gd name="connsiteY37" fmla="*/ 516 h 10000"/>
              <a:gd name="connsiteX38" fmla="*/ 508 w 10000"/>
              <a:gd name="connsiteY38" fmla="*/ 392 h 10000"/>
              <a:gd name="connsiteX39" fmla="*/ 358 w 10000"/>
              <a:gd name="connsiteY39" fmla="*/ 287 h 10000"/>
              <a:gd name="connsiteX40" fmla="*/ 232 w 10000"/>
              <a:gd name="connsiteY40" fmla="*/ 189 h 10000"/>
              <a:gd name="connsiteX41" fmla="*/ 59 w 10000"/>
              <a:gd name="connsiteY41" fmla="*/ 49 h 10000"/>
              <a:gd name="connsiteX42" fmla="*/ 0 w 10000"/>
              <a:gd name="connsiteY42" fmla="*/ 0 h 10000"/>
              <a:gd name="connsiteX43" fmla="*/ 0 w 10000"/>
              <a:gd name="connsiteY43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883 w 10000"/>
              <a:gd name="connsiteY35" fmla="*/ 647 h 10000"/>
              <a:gd name="connsiteX36" fmla="*/ 686 w 10000"/>
              <a:gd name="connsiteY36" fmla="*/ 516 h 10000"/>
              <a:gd name="connsiteX37" fmla="*/ 508 w 10000"/>
              <a:gd name="connsiteY37" fmla="*/ 392 h 10000"/>
              <a:gd name="connsiteX38" fmla="*/ 358 w 10000"/>
              <a:gd name="connsiteY38" fmla="*/ 287 h 10000"/>
              <a:gd name="connsiteX39" fmla="*/ 232 w 10000"/>
              <a:gd name="connsiteY39" fmla="*/ 189 h 10000"/>
              <a:gd name="connsiteX40" fmla="*/ 59 w 10000"/>
              <a:gd name="connsiteY40" fmla="*/ 49 h 10000"/>
              <a:gd name="connsiteX41" fmla="*/ 0 w 10000"/>
              <a:gd name="connsiteY41" fmla="*/ 0 h 10000"/>
              <a:gd name="connsiteX42" fmla="*/ 0 w 10000"/>
              <a:gd name="connsiteY42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686 w 10000"/>
              <a:gd name="connsiteY35" fmla="*/ 516 h 10000"/>
              <a:gd name="connsiteX36" fmla="*/ 508 w 10000"/>
              <a:gd name="connsiteY36" fmla="*/ 392 h 10000"/>
              <a:gd name="connsiteX37" fmla="*/ 358 w 10000"/>
              <a:gd name="connsiteY37" fmla="*/ 287 h 10000"/>
              <a:gd name="connsiteX38" fmla="*/ 232 w 10000"/>
              <a:gd name="connsiteY38" fmla="*/ 189 h 10000"/>
              <a:gd name="connsiteX39" fmla="*/ 59 w 10000"/>
              <a:gd name="connsiteY39" fmla="*/ 49 h 10000"/>
              <a:gd name="connsiteX40" fmla="*/ 0 w 10000"/>
              <a:gd name="connsiteY40" fmla="*/ 0 h 10000"/>
              <a:gd name="connsiteX41" fmla="*/ 0 w 10000"/>
              <a:gd name="connsiteY41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08 w 10000"/>
              <a:gd name="connsiteY35" fmla="*/ 392 h 10000"/>
              <a:gd name="connsiteX36" fmla="*/ 358 w 10000"/>
              <a:gd name="connsiteY36" fmla="*/ 287 h 10000"/>
              <a:gd name="connsiteX37" fmla="*/ 232 w 10000"/>
              <a:gd name="connsiteY37" fmla="*/ 189 h 10000"/>
              <a:gd name="connsiteX38" fmla="*/ 59 w 10000"/>
              <a:gd name="connsiteY38" fmla="*/ 49 h 10000"/>
              <a:gd name="connsiteX39" fmla="*/ 0 w 10000"/>
              <a:gd name="connsiteY39" fmla="*/ 0 h 10000"/>
              <a:gd name="connsiteX40" fmla="*/ 0 w 10000"/>
              <a:gd name="connsiteY40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358 w 10000"/>
              <a:gd name="connsiteY35" fmla="*/ 287 h 10000"/>
              <a:gd name="connsiteX36" fmla="*/ 232 w 10000"/>
              <a:gd name="connsiteY36" fmla="*/ 189 h 10000"/>
              <a:gd name="connsiteX37" fmla="*/ 59 w 10000"/>
              <a:gd name="connsiteY37" fmla="*/ 49 h 10000"/>
              <a:gd name="connsiteX38" fmla="*/ 0 w 10000"/>
              <a:gd name="connsiteY38" fmla="*/ 0 h 10000"/>
              <a:gd name="connsiteX39" fmla="*/ 0 w 10000"/>
              <a:gd name="connsiteY39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232 w 10000"/>
              <a:gd name="connsiteY35" fmla="*/ 189 h 10000"/>
              <a:gd name="connsiteX36" fmla="*/ 59 w 10000"/>
              <a:gd name="connsiteY36" fmla="*/ 49 h 10000"/>
              <a:gd name="connsiteX37" fmla="*/ 0 w 10000"/>
              <a:gd name="connsiteY37" fmla="*/ 0 h 10000"/>
              <a:gd name="connsiteX38" fmla="*/ 0 w 10000"/>
              <a:gd name="connsiteY38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9 w 10000"/>
              <a:gd name="connsiteY35" fmla="*/ 49 h 10000"/>
              <a:gd name="connsiteX36" fmla="*/ 0 w 10000"/>
              <a:gd name="connsiteY36" fmla="*/ 0 h 10000"/>
              <a:gd name="connsiteX37" fmla="*/ 0 w 10000"/>
              <a:gd name="connsiteY37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9 w 10000"/>
              <a:gd name="connsiteY35" fmla="*/ 49 h 10000"/>
              <a:gd name="connsiteX36" fmla="*/ 0 w 10000"/>
              <a:gd name="connsiteY36" fmla="*/ 0 h 10000"/>
              <a:gd name="connsiteX0" fmla="*/ 0 w 9941"/>
              <a:gd name="connsiteY0" fmla="*/ 40 h 9991"/>
              <a:gd name="connsiteX1" fmla="*/ 9878 w 9941"/>
              <a:gd name="connsiteY1" fmla="*/ 9991 h 9991"/>
              <a:gd name="connsiteX2" fmla="*/ 9941 w 9941"/>
              <a:gd name="connsiteY2" fmla="*/ 0 h 9991"/>
              <a:gd name="connsiteX3" fmla="*/ 9941 w 9941"/>
              <a:gd name="connsiteY3" fmla="*/ 0 h 9991"/>
              <a:gd name="connsiteX4" fmla="*/ 9714 w 9941"/>
              <a:gd name="connsiteY4" fmla="*/ 204 h 9991"/>
              <a:gd name="connsiteX5" fmla="*/ 9488 w 9941"/>
              <a:gd name="connsiteY5" fmla="*/ 400 h 9991"/>
              <a:gd name="connsiteX6" fmla="*/ 9261 w 9941"/>
              <a:gd name="connsiteY6" fmla="*/ 589 h 9991"/>
              <a:gd name="connsiteX7" fmla="*/ 9033 w 9941"/>
              <a:gd name="connsiteY7" fmla="*/ 752 h 9991"/>
              <a:gd name="connsiteX8" fmla="*/ 8806 w 9941"/>
              <a:gd name="connsiteY8" fmla="*/ 916 h 9991"/>
              <a:gd name="connsiteX9" fmla="*/ 8578 w 9941"/>
              <a:gd name="connsiteY9" fmla="*/ 1070 h 9991"/>
              <a:gd name="connsiteX10" fmla="*/ 8353 w 9941"/>
              <a:gd name="connsiteY10" fmla="*/ 1201 h 9991"/>
              <a:gd name="connsiteX11" fmla="*/ 8125 w 9941"/>
              <a:gd name="connsiteY11" fmla="*/ 1324 h 9991"/>
              <a:gd name="connsiteX12" fmla="*/ 7898 w 9941"/>
              <a:gd name="connsiteY12" fmla="*/ 1439 h 9991"/>
              <a:gd name="connsiteX13" fmla="*/ 7675 w 9941"/>
              <a:gd name="connsiteY13" fmla="*/ 1537 h 9991"/>
              <a:gd name="connsiteX14" fmla="*/ 7449 w 9941"/>
              <a:gd name="connsiteY14" fmla="*/ 1635 h 9991"/>
              <a:gd name="connsiteX15" fmla="*/ 7226 w 9941"/>
              <a:gd name="connsiteY15" fmla="*/ 1717 h 9991"/>
              <a:gd name="connsiteX16" fmla="*/ 7003 w 9941"/>
              <a:gd name="connsiteY16" fmla="*/ 1782 h 9991"/>
              <a:gd name="connsiteX17" fmla="*/ 6781 w 9941"/>
              <a:gd name="connsiteY17" fmla="*/ 1848 h 9991"/>
              <a:gd name="connsiteX18" fmla="*/ 6561 w 9941"/>
              <a:gd name="connsiteY18" fmla="*/ 1904 h 9991"/>
              <a:gd name="connsiteX19" fmla="*/ 6343 w 9941"/>
              <a:gd name="connsiteY19" fmla="*/ 1946 h 9991"/>
              <a:gd name="connsiteX20" fmla="*/ 6125 w 9941"/>
              <a:gd name="connsiteY20" fmla="*/ 1978 h 9991"/>
              <a:gd name="connsiteX21" fmla="*/ 5909 w 9941"/>
              <a:gd name="connsiteY21" fmla="*/ 2011 h 9991"/>
              <a:gd name="connsiteX22" fmla="*/ 5696 w 9941"/>
              <a:gd name="connsiteY22" fmla="*/ 2027 h 9991"/>
              <a:gd name="connsiteX23" fmla="*/ 5483 w 9941"/>
              <a:gd name="connsiteY23" fmla="*/ 2044 h 9991"/>
              <a:gd name="connsiteX24" fmla="*/ 5273 w 9941"/>
              <a:gd name="connsiteY24" fmla="*/ 2051 h 9991"/>
              <a:gd name="connsiteX25" fmla="*/ 5065 w 9941"/>
              <a:gd name="connsiteY25" fmla="*/ 2044 h 9991"/>
              <a:gd name="connsiteX26" fmla="*/ 4859 w 9941"/>
              <a:gd name="connsiteY26" fmla="*/ 2044 h 9991"/>
              <a:gd name="connsiteX27" fmla="*/ 4655 w 9941"/>
              <a:gd name="connsiteY27" fmla="*/ 2027 h 9991"/>
              <a:gd name="connsiteX28" fmla="*/ 4455 w 9941"/>
              <a:gd name="connsiteY28" fmla="*/ 2002 h 9991"/>
              <a:gd name="connsiteX29" fmla="*/ 4257 w 9941"/>
              <a:gd name="connsiteY29" fmla="*/ 1978 h 9991"/>
              <a:gd name="connsiteX30" fmla="*/ 4063 w 9941"/>
              <a:gd name="connsiteY30" fmla="*/ 1953 h 9991"/>
              <a:gd name="connsiteX31" fmla="*/ 3870 w 9941"/>
              <a:gd name="connsiteY31" fmla="*/ 1913 h 9991"/>
              <a:gd name="connsiteX32" fmla="*/ 3680 w 9941"/>
              <a:gd name="connsiteY32" fmla="*/ 1871 h 9991"/>
              <a:gd name="connsiteX33" fmla="*/ 3494 w 9941"/>
              <a:gd name="connsiteY33" fmla="*/ 1831 h 9991"/>
              <a:gd name="connsiteX34" fmla="*/ 3131 w 9941"/>
              <a:gd name="connsiteY34" fmla="*/ 1724 h 9991"/>
              <a:gd name="connsiteX35" fmla="*/ 0 w 9941"/>
              <a:gd name="connsiteY35" fmla="*/ 40 h 9991"/>
              <a:gd name="connsiteX0" fmla="*/ 58 w 6850"/>
              <a:gd name="connsiteY0" fmla="*/ 2532 h 10000"/>
              <a:gd name="connsiteX1" fmla="*/ 6787 w 6850"/>
              <a:gd name="connsiteY1" fmla="*/ 10000 h 10000"/>
              <a:gd name="connsiteX2" fmla="*/ 6850 w 6850"/>
              <a:gd name="connsiteY2" fmla="*/ 0 h 10000"/>
              <a:gd name="connsiteX3" fmla="*/ 6850 w 6850"/>
              <a:gd name="connsiteY3" fmla="*/ 0 h 10000"/>
              <a:gd name="connsiteX4" fmla="*/ 6622 w 6850"/>
              <a:gd name="connsiteY4" fmla="*/ 204 h 10000"/>
              <a:gd name="connsiteX5" fmla="*/ 6394 w 6850"/>
              <a:gd name="connsiteY5" fmla="*/ 400 h 10000"/>
              <a:gd name="connsiteX6" fmla="*/ 6166 w 6850"/>
              <a:gd name="connsiteY6" fmla="*/ 590 h 10000"/>
              <a:gd name="connsiteX7" fmla="*/ 5937 w 6850"/>
              <a:gd name="connsiteY7" fmla="*/ 753 h 10000"/>
              <a:gd name="connsiteX8" fmla="*/ 5708 w 6850"/>
              <a:gd name="connsiteY8" fmla="*/ 917 h 10000"/>
              <a:gd name="connsiteX9" fmla="*/ 5479 w 6850"/>
              <a:gd name="connsiteY9" fmla="*/ 1071 h 10000"/>
              <a:gd name="connsiteX10" fmla="*/ 5253 w 6850"/>
              <a:gd name="connsiteY10" fmla="*/ 1202 h 10000"/>
              <a:gd name="connsiteX11" fmla="*/ 5023 w 6850"/>
              <a:gd name="connsiteY11" fmla="*/ 1325 h 10000"/>
              <a:gd name="connsiteX12" fmla="*/ 4795 w 6850"/>
              <a:gd name="connsiteY12" fmla="*/ 1440 h 10000"/>
              <a:gd name="connsiteX13" fmla="*/ 4571 w 6850"/>
              <a:gd name="connsiteY13" fmla="*/ 1538 h 10000"/>
              <a:gd name="connsiteX14" fmla="*/ 4343 w 6850"/>
              <a:gd name="connsiteY14" fmla="*/ 1636 h 10000"/>
              <a:gd name="connsiteX15" fmla="*/ 4119 w 6850"/>
              <a:gd name="connsiteY15" fmla="*/ 1719 h 10000"/>
              <a:gd name="connsiteX16" fmla="*/ 3895 w 6850"/>
              <a:gd name="connsiteY16" fmla="*/ 1784 h 10000"/>
              <a:gd name="connsiteX17" fmla="*/ 3671 w 6850"/>
              <a:gd name="connsiteY17" fmla="*/ 1850 h 10000"/>
              <a:gd name="connsiteX18" fmla="*/ 3450 w 6850"/>
              <a:gd name="connsiteY18" fmla="*/ 1906 h 10000"/>
              <a:gd name="connsiteX19" fmla="*/ 3231 w 6850"/>
              <a:gd name="connsiteY19" fmla="*/ 1948 h 10000"/>
              <a:gd name="connsiteX20" fmla="*/ 3011 w 6850"/>
              <a:gd name="connsiteY20" fmla="*/ 1980 h 10000"/>
              <a:gd name="connsiteX21" fmla="*/ 2794 w 6850"/>
              <a:gd name="connsiteY21" fmla="*/ 2013 h 10000"/>
              <a:gd name="connsiteX22" fmla="*/ 2580 w 6850"/>
              <a:gd name="connsiteY22" fmla="*/ 2029 h 10000"/>
              <a:gd name="connsiteX23" fmla="*/ 2366 w 6850"/>
              <a:gd name="connsiteY23" fmla="*/ 2046 h 10000"/>
              <a:gd name="connsiteX24" fmla="*/ 2154 w 6850"/>
              <a:gd name="connsiteY24" fmla="*/ 2053 h 10000"/>
              <a:gd name="connsiteX25" fmla="*/ 1945 w 6850"/>
              <a:gd name="connsiteY25" fmla="*/ 2046 h 10000"/>
              <a:gd name="connsiteX26" fmla="*/ 1738 w 6850"/>
              <a:gd name="connsiteY26" fmla="*/ 2046 h 10000"/>
              <a:gd name="connsiteX27" fmla="*/ 1533 w 6850"/>
              <a:gd name="connsiteY27" fmla="*/ 2029 h 10000"/>
              <a:gd name="connsiteX28" fmla="*/ 1331 w 6850"/>
              <a:gd name="connsiteY28" fmla="*/ 2004 h 10000"/>
              <a:gd name="connsiteX29" fmla="*/ 1132 w 6850"/>
              <a:gd name="connsiteY29" fmla="*/ 1980 h 10000"/>
              <a:gd name="connsiteX30" fmla="*/ 937 w 6850"/>
              <a:gd name="connsiteY30" fmla="*/ 1955 h 10000"/>
              <a:gd name="connsiteX31" fmla="*/ 743 w 6850"/>
              <a:gd name="connsiteY31" fmla="*/ 1915 h 10000"/>
              <a:gd name="connsiteX32" fmla="*/ 552 w 6850"/>
              <a:gd name="connsiteY32" fmla="*/ 1873 h 10000"/>
              <a:gd name="connsiteX33" fmla="*/ 365 w 6850"/>
              <a:gd name="connsiteY33" fmla="*/ 1833 h 10000"/>
              <a:gd name="connsiteX34" fmla="*/ 0 w 6850"/>
              <a:gd name="connsiteY34" fmla="*/ 1726 h 10000"/>
              <a:gd name="connsiteX35" fmla="*/ 58 w 6850"/>
              <a:gd name="connsiteY35" fmla="*/ 2532 h 10000"/>
              <a:gd name="connsiteX0" fmla="*/ 85 w 10000"/>
              <a:gd name="connsiteY0" fmla="*/ 2532 h 5291"/>
              <a:gd name="connsiteX1" fmla="*/ 9958 w 10000"/>
              <a:gd name="connsiteY1" fmla="*/ 5291 h 5291"/>
              <a:gd name="connsiteX2" fmla="*/ 10000 w 10000"/>
              <a:gd name="connsiteY2" fmla="*/ 0 h 5291"/>
              <a:gd name="connsiteX3" fmla="*/ 10000 w 10000"/>
              <a:gd name="connsiteY3" fmla="*/ 0 h 5291"/>
              <a:gd name="connsiteX4" fmla="*/ 9667 w 10000"/>
              <a:gd name="connsiteY4" fmla="*/ 204 h 5291"/>
              <a:gd name="connsiteX5" fmla="*/ 9334 w 10000"/>
              <a:gd name="connsiteY5" fmla="*/ 400 h 5291"/>
              <a:gd name="connsiteX6" fmla="*/ 9001 w 10000"/>
              <a:gd name="connsiteY6" fmla="*/ 590 h 5291"/>
              <a:gd name="connsiteX7" fmla="*/ 8667 w 10000"/>
              <a:gd name="connsiteY7" fmla="*/ 753 h 5291"/>
              <a:gd name="connsiteX8" fmla="*/ 8333 w 10000"/>
              <a:gd name="connsiteY8" fmla="*/ 917 h 5291"/>
              <a:gd name="connsiteX9" fmla="*/ 7999 w 10000"/>
              <a:gd name="connsiteY9" fmla="*/ 1071 h 5291"/>
              <a:gd name="connsiteX10" fmla="*/ 7669 w 10000"/>
              <a:gd name="connsiteY10" fmla="*/ 1202 h 5291"/>
              <a:gd name="connsiteX11" fmla="*/ 7333 w 10000"/>
              <a:gd name="connsiteY11" fmla="*/ 1325 h 5291"/>
              <a:gd name="connsiteX12" fmla="*/ 7000 w 10000"/>
              <a:gd name="connsiteY12" fmla="*/ 1440 h 5291"/>
              <a:gd name="connsiteX13" fmla="*/ 6673 w 10000"/>
              <a:gd name="connsiteY13" fmla="*/ 1538 h 5291"/>
              <a:gd name="connsiteX14" fmla="*/ 6340 w 10000"/>
              <a:gd name="connsiteY14" fmla="*/ 1636 h 5291"/>
              <a:gd name="connsiteX15" fmla="*/ 6013 w 10000"/>
              <a:gd name="connsiteY15" fmla="*/ 1719 h 5291"/>
              <a:gd name="connsiteX16" fmla="*/ 5686 w 10000"/>
              <a:gd name="connsiteY16" fmla="*/ 1784 h 5291"/>
              <a:gd name="connsiteX17" fmla="*/ 5359 w 10000"/>
              <a:gd name="connsiteY17" fmla="*/ 1850 h 5291"/>
              <a:gd name="connsiteX18" fmla="*/ 5036 w 10000"/>
              <a:gd name="connsiteY18" fmla="*/ 1906 h 5291"/>
              <a:gd name="connsiteX19" fmla="*/ 4717 w 10000"/>
              <a:gd name="connsiteY19" fmla="*/ 1948 h 5291"/>
              <a:gd name="connsiteX20" fmla="*/ 4396 w 10000"/>
              <a:gd name="connsiteY20" fmla="*/ 1980 h 5291"/>
              <a:gd name="connsiteX21" fmla="*/ 4079 w 10000"/>
              <a:gd name="connsiteY21" fmla="*/ 2013 h 5291"/>
              <a:gd name="connsiteX22" fmla="*/ 3766 w 10000"/>
              <a:gd name="connsiteY22" fmla="*/ 2029 h 5291"/>
              <a:gd name="connsiteX23" fmla="*/ 3454 w 10000"/>
              <a:gd name="connsiteY23" fmla="*/ 2046 h 5291"/>
              <a:gd name="connsiteX24" fmla="*/ 3145 w 10000"/>
              <a:gd name="connsiteY24" fmla="*/ 2053 h 5291"/>
              <a:gd name="connsiteX25" fmla="*/ 2839 w 10000"/>
              <a:gd name="connsiteY25" fmla="*/ 2046 h 5291"/>
              <a:gd name="connsiteX26" fmla="*/ 2537 w 10000"/>
              <a:gd name="connsiteY26" fmla="*/ 2046 h 5291"/>
              <a:gd name="connsiteX27" fmla="*/ 2238 w 10000"/>
              <a:gd name="connsiteY27" fmla="*/ 2029 h 5291"/>
              <a:gd name="connsiteX28" fmla="*/ 1943 w 10000"/>
              <a:gd name="connsiteY28" fmla="*/ 2004 h 5291"/>
              <a:gd name="connsiteX29" fmla="*/ 1653 w 10000"/>
              <a:gd name="connsiteY29" fmla="*/ 1980 h 5291"/>
              <a:gd name="connsiteX30" fmla="*/ 1368 w 10000"/>
              <a:gd name="connsiteY30" fmla="*/ 1955 h 5291"/>
              <a:gd name="connsiteX31" fmla="*/ 1085 w 10000"/>
              <a:gd name="connsiteY31" fmla="*/ 1915 h 5291"/>
              <a:gd name="connsiteX32" fmla="*/ 806 w 10000"/>
              <a:gd name="connsiteY32" fmla="*/ 1873 h 5291"/>
              <a:gd name="connsiteX33" fmla="*/ 533 w 10000"/>
              <a:gd name="connsiteY33" fmla="*/ 1833 h 5291"/>
              <a:gd name="connsiteX34" fmla="*/ 0 w 10000"/>
              <a:gd name="connsiteY34" fmla="*/ 1726 h 5291"/>
              <a:gd name="connsiteX35" fmla="*/ 85 w 10000"/>
              <a:gd name="connsiteY35" fmla="*/ 2532 h 5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Freeform 5"/>
          <p:cNvSpPr>
            <a:spLocks/>
          </p:cNvSpPr>
          <p:nvPr/>
        </p:nvSpPr>
        <p:spPr bwMode="auto">
          <a:xfrm>
            <a:off x="455730" y="4241802"/>
            <a:ext cx="11280538" cy="2337161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2856 h 2856"/>
              <a:gd name="T4" fmla="*/ 7104 w 7104"/>
              <a:gd name="T5" fmla="*/ 2856 h 2856"/>
              <a:gd name="T6" fmla="*/ 7104 w 7104"/>
              <a:gd name="T7" fmla="*/ 1 h 2856"/>
              <a:gd name="T8" fmla="*/ 7104 w 7104"/>
              <a:gd name="T9" fmla="*/ 1 h 2856"/>
              <a:gd name="T10" fmla="*/ 6943 w 7104"/>
              <a:gd name="T11" fmla="*/ 26 h 2856"/>
              <a:gd name="T12" fmla="*/ 6782 w 7104"/>
              <a:gd name="T13" fmla="*/ 50 h 2856"/>
              <a:gd name="T14" fmla="*/ 6621 w 7104"/>
              <a:gd name="T15" fmla="*/ 73 h 2856"/>
              <a:gd name="T16" fmla="*/ 6459 w 7104"/>
              <a:gd name="T17" fmla="*/ 93 h 2856"/>
              <a:gd name="T18" fmla="*/ 6298 w 7104"/>
              <a:gd name="T19" fmla="*/ 113 h 2856"/>
              <a:gd name="T20" fmla="*/ 6136 w 7104"/>
              <a:gd name="T21" fmla="*/ 132 h 2856"/>
              <a:gd name="T22" fmla="*/ 5976 w 7104"/>
              <a:gd name="T23" fmla="*/ 148 h 2856"/>
              <a:gd name="T24" fmla="*/ 5814 w 7104"/>
              <a:gd name="T25" fmla="*/ 163 h 2856"/>
              <a:gd name="T26" fmla="*/ 5653 w 7104"/>
              <a:gd name="T27" fmla="*/ 177 h 2856"/>
              <a:gd name="T28" fmla="*/ 5494 w 7104"/>
              <a:gd name="T29" fmla="*/ 189 h 2856"/>
              <a:gd name="T30" fmla="*/ 5334 w 7104"/>
              <a:gd name="T31" fmla="*/ 201 h 2856"/>
              <a:gd name="T32" fmla="*/ 5175 w 7104"/>
              <a:gd name="T33" fmla="*/ 211 h 2856"/>
              <a:gd name="T34" fmla="*/ 5017 w 7104"/>
              <a:gd name="T35" fmla="*/ 219 h 2856"/>
              <a:gd name="T36" fmla="*/ 4859 w 7104"/>
              <a:gd name="T37" fmla="*/ 227 h 2856"/>
              <a:gd name="T38" fmla="*/ 4703 w 7104"/>
              <a:gd name="T39" fmla="*/ 234 h 2856"/>
              <a:gd name="T40" fmla="*/ 4548 w 7104"/>
              <a:gd name="T41" fmla="*/ 239 h 2856"/>
              <a:gd name="T42" fmla="*/ 4393 w 7104"/>
              <a:gd name="T43" fmla="*/ 243 h 2856"/>
              <a:gd name="T44" fmla="*/ 4240 w 7104"/>
              <a:gd name="T45" fmla="*/ 247 h 2856"/>
              <a:gd name="T46" fmla="*/ 4088 w 7104"/>
              <a:gd name="T47" fmla="*/ 249 h 2856"/>
              <a:gd name="T48" fmla="*/ 3937 w 7104"/>
              <a:gd name="T49" fmla="*/ 251 h 2856"/>
              <a:gd name="T50" fmla="*/ 3788 w 7104"/>
              <a:gd name="T51" fmla="*/ 252 h 2856"/>
              <a:gd name="T52" fmla="*/ 3640 w 7104"/>
              <a:gd name="T53" fmla="*/ 251 h 2856"/>
              <a:gd name="T54" fmla="*/ 3494 w 7104"/>
              <a:gd name="T55" fmla="*/ 251 h 2856"/>
              <a:gd name="T56" fmla="*/ 3349 w 7104"/>
              <a:gd name="T57" fmla="*/ 249 h 2856"/>
              <a:gd name="T58" fmla="*/ 3207 w 7104"/>
              <a:gd name="T59" fmla="*/ 246 h 2856"/>
              <a:gd name="T60" fmla="*/ 3066 w 7104"/>
              <a:gd name="T61" fmla="*/ 243 h 2856"/>
              <a:gd name="T62" fmla="*/ 2928 w 7104"/>
              <a:gd name="T63" fmla="*/ 240 h 2856"/>
              <a:gd name="T64" fmla="*/ 2791 w 7104"/>
              <a:gd name="T65" fmla="*/ 235 h 2856"/>
              <a:gd name="T66" fmla="*/ 2656 w 7104"/>
              <a:gd name="T67" fmla="*/ 230 h 2856"/>
              <a:gd name="T68" fmla="*/ 2524 w 7104"/>
              <a:gd name="T69" fmla="*/ 225 h 2856"/>
              <a:gd name="T70" fmla="*/ 2266 w 7104"/>
              <a:gd name="T71" fmla="*/ 212 h 2856"/>
              <a:gd name="T72" fmla="*/ 2019 w 7104"/>
              <a:gd name="T73" fmla="*/ 198 h 2856"/>
              <a:gd name="T74" fmla="*/ 1782 w 7104"/>
              <a:gd name="T75" fmla="*/ 183 h 2856"/>
              <a:gd name="T76" fmla="*/ 1557 w 7104"/>
              <a:gd name="T77" fmla="*/ 167 h 2856"/>
              <a:gd name="T78" fmla="*/ 1343 w 7104"/>
              <a:gd name="T79" fmla="*/ 150 h 2856"/>
              <a:gd name="T80" fmla="*/ 1144 w 7104"/>
              <a:gd name="T81" fmla="*/ 132 h 2856"/>
              <a:gd name="T82" fmla="*/ 957 w 7104"/>
              <a:gd name="T83" fmla="*/ 114 h 2856"/>
              <a:gd name="T84" fmla="*/ 785 w 7104"/>
              <a:gd name="T85" fmla="*/ 96 h 2856"/>
              <a:gd name="T86" fmla="*/ 627 w 7104"/>
              <a:gd name="T87" fmla="*/ 79 h 2856"/>
              <a:gd name="T88" fmla="*/ 487 w 7104"/>
              <a:gd name="T89" fmla="*/ 63 h 2856"/>
              <a:gd name="T90" fmla="*/ 361 w 7104"/>
              <a:gd name="T91" fmla="*/ 48 h 2856"/>
              <a:gd name="T92" fmla="*/ 254 w 7104"/>
              <a:gd name="T93" fmla="*/ 35 h 2856"/>
              <a:gd name="T94" fmla="*/ 165 w 7104"/>
              <a:gd name="T95" fmla="*/ 23 h 2856"/>
              <a:gd name="T96" fmla="*/ 42 w 7104"/>
              <a:gd name="T97" fmla="*/ 6 h 2856"/>
              <a:gd name="T98" fmla="*/ 0 w 7104"/>
              <a:gd name="T99" fmla="*/ 0 h 2856"/>
              <a:gd name="T100" fmla="*/ 0 w 7104"/>
              <a:gd name="T101" fmla="*/ 0 h 2856"/>
              <a:gd name="connsiteX0" fmla="*/ 0 w 10000"/>
              <a:gd name="connsiteY0" fmla="*/ 0 h 10000"/>
              <a:gd name="connsiteX1" fmla="*/ 0 w 10000"/>
              <a:gd name="connsiteY1" fmla="*/ 7628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842 w 10000"/>
              <a:gd name="connsiteY36" fmla="*/ 693 h 10000"/>
              <a:gd name="connsiteX37" fmla="*/ 2508 w 10000"/>
              <a:gd name="connsiteY37" fmla="*/ 641 h 10000"/>
              <a:gd name="connsiteX38" fmla="*/ 2192 w 10000"/>
              <a:gd name="connsiteY38" fmla="*/ 585 h 10000"/>
              <a:gd name="connsiteX39" fmla="*/ 1890 w 10000"/>
              <a:gd name="connsiteY39" fmla="*/ 525 h 10000"/>
              <a:gd name="connsiteX40" fmla="*/ 1610 w 10000"/>
              <a:gd name="connsiteY40" fmla="*/ 462 h 10000"/>
              <a:gd name="connsiteX41" fmla="*/ 1347 w 10000"/>
              <a:gd name="connsiteY41" fmla="*/ 399 h 10000"/>
              <a:gd name="connsiteX42" fmla="*/ 1105 w 10000"/>
              <a:gd name="connsiteY42" fmla="*/ 336 h 10000"/>
              <a:gd name="connsiteX43" fmla="*/ 883 w 10000"/>
              <a:gd name="connsiteY43" fmla="*/ 277 h 10000"/>
              <a:gd name="connsiteX44" fmla="*/ 686 w 10000"/>
              <a:gd name="connsiteY44" fmla="*/ 221 h 10000"/>
              <a:gd name="connsiteX45" fmla="*/ 508 w 10000"/>
              <a:gd name="connsiteY45" fmla="*/ 168 h 10000"/>
              <a:gd name="connsiteX46" fmla="*/ 358 w 10000"/>
              <a:gd name="connsiteY46" fmla="*/ 123 h 10000"/>
              <a:gd name="connsiteX47" fmla="*/ 232 w 10000"/>
              <a:gd name="connsiteY47" fmla="*/ 81 h 10000"/>
              <a:gd name="connsiteX48" fmla="*/ 59 w 10000"/>
              <a:gd name="connsiteY48" fmla="*/ 21 h 10000"/>
              <a:gd name="connsiteX49" fmla="*/ 0 w 10000"/>
              <a:gd name="connsiteY49" fmla="*/ 0 h 10000"/>
              <a:gd name="connsiteX50" fmla="*/ 0 w 10000"/>
              <a:gd name="connsiteY50" fmla="*/ 0 h 10000"/>
              <a:gd name="connsiteX0" fmla="*/ 0 w 10000"/>
              <a:gd name="connsiteY0" fmla="*/ 0 h 10000"/>
              <a:gd name="connsiteX1" fmla="*/ 0 w 10000"/>
              <a:gd name="connsiteY1" fmla="*/ 7945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842 w 10000"/>
              <a:gd name="connsiteY36" fmla="*/ 693 h 10000"/>
              <a:gd name="connsiteX37" fmla="*/ 2508 w 10000"/>
              <a:gd name="connsiteY37" fmla="*/ 641 h 10000"/>
              <a:gd name="connsiteX38" fmla="*/ 2192 w 10000"/>
              <a:gd name="connsiteY38" fmla="*/ 585 h 10000"/>
              <a:gd name="connsiteX39" fmla="*/ 1890 w 10000"/>
              <a:gd name="connsiteY39" fmla="*/ 525 h 10000"/>
              <a:gd name="connsiteX40" fmla="*/ 1610 w 10000"/>
              <a:gd name="connsiteY40" fmla="*/ 462 h 10000"/>
              <a:gd name="connsiteX41" fmla="*/ 1347 w 10000"/>
              <a:gd name="connsiteY41" fmla="*/ 399 h 10000"/>
              <a:gd name="connsiteX42" fmla="*/ 1105 w 10000"/>
              <a:gd name="connsiteY42" fmla="*/ 336 h 10000"/>
              <a:gd name="connsiteX43" fmla="*/ 883 w 10000"/>
              <a:gd name="connsiteY43" fmla="*/ 277 h 10000"/>
              <a:gd name="connsiteX44" fmla="*/ 686 w 10000"/>
              <a:gd name="connsiteY44" fmla="*/ 221 h 10000"/>
              <a:gd name="connsiteX45" fmla="*/ 508 w 10000"/>
              <a:gd name="connsiteY45" fmla="*/ 168 h 10000"/>
              <a:gd name="connsiteX46" fmla="*/ 358 w 10000"/>
              <a:gd name="connsiteY46" fmla="*/ 123 h 10000"/>
              <a:gd name="connsiteX47" fmla="*/ 232 w 10000"/>
              <a:gd name="connsiteY47" fmla="*/ 81 h 10000"/>
              <a:gd name="connsiteX48" fmla="*/ 59 w 10000"/>
              <a:gd name="connsiteY48" fmla="*/ 21 h 10000"/>
              <a:gd name="connsiteX49" fmla="*/ 0 w 10000"/>
              <a:gd name="connsiteY49" fmla="*/ 0 h 10000"/>
              <a:gd name="connsiteX50" fmla="*/ 0 w 10000"/>
              <a:gd name="connsiteY50" fmla="*/ 0 h 10000"/>
              <a:gd name="connsiteX0" fmla="*/ 0 w 10000"/>
              <a:gd name="connsiteY0" fmla="*/ 0 h 7946"/>
              <a:gd name="connsiteX1" fmla="*/ 0 w 10000"/>
              <a:gd name="connsiteY1" fmla="*/ 7945 h 7946"/>
              <a:gd name="connsiteX2" fmla="*/ 10000 w 10000"/>
              <a:gd name="connsiteY2" fmla="*/ 7946 h 7946"/>
              <a:gd name="connsiteX3" fmla="*/ 10000 w 10000"/>
              <a:gd name="connsiteY3" fmla="*/ 4 h 7946"/>
              <a:gd name="connsiteX4" fmla="*/ 10000 w 10000"/>
              <a:gd name="connsiteY4" fmla="*/ 4 h 7946"/>
              <a:gd name="connsiteX5" fmla="*/ 9773 w 10000"/>
              <a:gd name="connsiteY5" fmla="*/ 91 h 7946"/>
              <a:gd name="connsiteX6" fmla="*/ 9547 w 10000"/>
              <a:gd name="connsiteY6" fmla="*/ 175 h 7946"/>
              <a:gd name="connsiteX7" fmla="*/ 9320 w 10000"/>
              <a:gd name="connsiteY7" fmla="*/ 256 h 7946"/>
              <a:gd name="connsiteX8" fmla="*/ 9092 w 10000"/>
              <a:gd name="connsiteY8" fmla="*/ 326 h 7946"/>
              <a:gd name="connsiteX9" fmla="*/ 8865 w 10000"/>
              <a:gd name="connsiteY9" fmla="*/ 396 h 7946"/>
              <a:gd name="connsiteX10" fmla="*/ 8637 w 10000"/>
              <a:gd name="connsiteY10" fmla="*/ 462 h 7946"/>
              <a:gd name="connsiteX11" fmla="*/ 8412 w 10000"/>
              <a:gd name="connsiteY11" fmla="*/ 518 h 7946"/>
              <a:gd name="connsiteX12" fmla="*/ 8184 w 10000"/>
              <a:gd name="connsiteY12" fmla="*/ 571 h 7946"/>
              <a:gd name="connsiteX13" fmla="*/ 7957 w 10000"/>
              <a:gd name="connsiteY13" fmla="*/ 620 h 7946"/>
              <a:gd name="connsiteX14" fmla="*/ 7734 w 10000"/>
              <a:gd name="connsiteY14" fmla="*/ 662 h 7946"/>
              <a:gd name="connsiteX15" fmla="*/ 7508 w 10000"/>
              <a:gd name="connsiteY15" fmla="*/ 704 h 7946"/>
              <a:gd name="connsiteX16" fmla="*/ 7285 w 10000"/>
              <a:gd name="connsiteY16" fmla="*/ 739 h 7946"/>
              <a:gd name="connsiteX17" fmla="*/ 7062 w 10000"/>
              <a:gd name="connsiteY17" fmla="*/ 767 h 7946"/>
              <a:gd name="connsiteX18" fmla="*/ 6840 w 10000"/>
              <a:gd name="connsiteY18" fmla="*/ 795 h 7946"/>
              <a:gd name="connsiteX19" fmla="*/ 6620 w 10000"/>
              <a:gd name="connsiteY19" fmla="*/ 819 h 7946"/>
              <a:gd name="connsiteX20" fmla="*/ 6402 w 10000"/>
              <a:gd name="connsiteY20" fmla="*/ 837 h 7946"/>
              <a:gd name="connsiteX21" fmla="*/ 6184 w 10000"/>
              <a:gd name="connsiteY21" fmla="*/ 851 h 7946"/>
              <a:gd name="connsiteX22" fmla="*/ 5968 w 10000"/>
              <a:gd name="connsiteY22" fmla="*/ 865 h 7946"/>
              <a:gd name="connsiteX23" fmla="*/ 5755 w 10000"/>
              <a:gd name="connsiteY23" fmla="*/ 872 h 7946"/>
              <a:gd name="connsiteX24" fmla="*/ 5542 w 10000"/>
              <a:gd name="connsiteY24" fmla="*/ 879 h 7946"/>
              <a:gd name="connsiteX25" fmla="*/ 5332 w 10000"/>
              <a:gd name="connsiteY25" fmla="*/ 882 h 7946"/>
              <a:gd name="connsiteX26" fmla="*/ 5124 w 10000"/>
              <a:gd name="connsiteY26" fmla="*/ 879 h 7946"/>
              <a:gd name="connsiteX27" fmla="*/ 4918 w 10000"/>
              <a:gd name="connsiteY27" fmla="*/ 879 h 7946"/>
              <a:gd name="connsiteX28" fmla="*/ 4714 w 10000"/>
              <a:gd name="connsiteY28" fmla="*/ 872 h 7946"/>
              <a:gd name="connsiteX29" fmla="*/ 4514 w 10000"/>
              <a:gd name="connsiteY29" fmla="*/ 861 h 7946"/>
              <a:gd name="connsiteX30" fmla="*/ 4316 w 10000"/>
              <a:gd name="connsiteY30" fmla="*/ 851 h 7946"/>
              <a:gd name="connsiteX31" fmla="*/ 4122 w 10000"/>
              <a:gd name="connsiteY31" fmla="*/ 840 h 7946"/>
              <a:gd name="connsiteX32" fmla="*/ 3929 w 10000"/>
              <a:gd name="connsiteY32" fmla="*/ 823 h 7946"/>
              <a:gd name="connsiteX33" fmla="*/ 3739 w 10000"/>
              <a:gd name="connsiteY33" fmla="*/ 805 h 7946"/>
              <a:gd name="connsiteX34" fmla="*/ 3553 w 10000"/>
              <a:gd name="connsiteY34" fmla="*/ 788 h 7946"/>
              <a:gd name="connsiteX35" fmla="*/ 3190 w 10000"/>
              <a:gd name="connsiteY35" fmla="*/ 742 h 7946"/>
              <a:gd name="connsiteX36" fmla="*/ 2842 w 10000"/>
              <a:gd name="connsiteY36" fmla="*/ 693 h 7946"/>
              <a:gd name="connsiteX37" fmla="*/ 2508 w 10000"/>
              <a:gd name="connsiteY37" fmla="*/ 641 h 7946"/>
              <a:gd name="connsiteX38" fmla="*/ 2192 w 10000"/>
              <a:gd name="connsiteY38" fmla="*/ 585 h 7946"/>
              <a:gd name="connsiteX39" fmla="*/ 1890 w 10000"/>
              <a:gd name="connsiteY39" fmla="*/ 525 h 7946"/>
              <a:gd name="connsiteX40" fmla="*/ 1610 w 10000"/>
              <a:gd name="connsiteY40" fmla="*/ 462 h 7946"/>
              <a:gd name="connsiteX41" fmla="*/ 1347 w 10000"/>
              <a:gd name="connsiteY41" fmla="*/ 399 h 7946"/>
              <a:gd name="connsiteX42" fmla="*/ 1105 w 10000"/>
              <a:gd name="connsiteY42" fmla="*/ 336 h 7946"/>
              <a:gd name="connsiteX43" fmla="*/ 883 w 10000"/>
              <a:gd name="connsiteY43" fmla="*/ 277 h 7946"/>
              <a:gd name="connsiteX44" fmla="*/ 686 w 10000"/>
              <a:gd name="connsiteY44" fmla="*/ 221 h 7946"/>
              <a:gd name="connsiteX45" fmla="*/ 508 w 10000"/>
              <a:gd name="connsiteY45" fmla="*/ 168 h 7946"/>
              <a:gd name="connsiteX46" fmla="*/ 358 w 10000"/>
              <a:gd name="connsiteY46" fmla="*/ 123 h 7946"/>
              <a:gd name="connsiteX47" fmla="*/ 232 w 10000"/>
              <a:gd name="connsiteY47" fmla="*/ 81 h 7946"/>
              <a:gd name="connsiteX48" fmla="*/ 59 w 10000"/>
              <a:gd name="connsiteY48" fmla="*/ 21 h 7946"/>
              <a:gd name="connsiteX49" fmla="*/ 0 w 10000"/>
              <a:gd name="connsiteY49" fmla="*/ 0 h 7946"/>
              <a:gd name="connsiteX50" fmla="*/ 0 w 10000"/>
              <a:gd name="connsiteY50" fmla="*/ 0 h 7946"/>
              <a:gd name="connsiteX0" fmla="*/ 0 w 10000"/>
              <a:gd name="connsiteY0" fmla="*/ 0 h 10000"/>
              <a:gd name="connsiteX1" fmla="*/ 0 w 10000"/>
              <a:gd name="connsiteY1" fmla="*/ 7371 h 10000"/>
              <a:gd name="connsiteX2" fmla="*/ 10000 w 10000"/>
              <a:gd name="connsiteY2" fmla="*/ 10000 h 10000"/>
              <a:gd name="connsiteX3" fmla="*/ 10000 w 10000"/>
              <a:gd name="connsiteY3" fmla="*/ 5 h 10000"/>
              <a:gd name="connsiteX4" fmla="*/ 10000 w 10000"/>
              <a:gd name="connsiteY4" fmla="*/ 5 h 10000"/>
              <a:gd name="connsiteX5" fmla="*/ 9773 w 10000"/>
              <a:gd name="connsiteY5" fmla="*/ 115 h 10000"/>
              <a:gd name="connsiteX6" fmla="*/ 9547 w 10000"/>
              <a:gd name="connsiteY6" fmla="*/ 220 h 10000"/>
              <a:gd name="connsiteX7" fmla="*/ 9320 w 10000"/>
              <a:gd name="connsiteY7" fmla="*/ 322 h 10000"/>
              <a:gd name="connsiteX8" fmla="*/ 9092 w 10000"/>
              <a:gd name="connsiteY8" fmla="*/ 410 h 10000"/>
              <a:gd name="connsiteX9" fmla="*/ 8865 w 10000"/>
              <a:gd name="connsiteY9" fmla="*/ 498 h 10000"/>
              <a:gd name="connsiteX10" fmla="*/ 8637 w 10000"/>
              <a:gd name="connsiteY10" fmla="*/ 581 h 10000"/>
              <a:gd name="connsiteX11" fmla="*/ 8412 w 10000"/>
              <a:gd name="connsiteY11" fmla="*/ 652 h 10000"/>
              <a:gd name="connsiteX12" fmla="*/ 8184 w 10000"/>
              <a:gd name="connsiteY12" fmla="*/ 719 h 10000"/>
              <a:gd name="connsiteX13" fmla="*/ 7957 w 10000"/>
              <a:gd name="connsiteY13" fmla="*/ 780 h 10000"/>
              <a:gd name="connsiteX14" fmla="*/ 7734 w 10000"/>
              <a:gd name="connsiteY14" fmla="*/ 833 h 10000"/>
              <a:gd name="connsiteX15" fmla="*/ 7508 w 10000"/>
              <a:gd name="connsiteY15" fmla="*/ 886 h 10000"/>
              <a:gd name="connsiteX16" fmla="*/ 7285 w 10000"/>
              <a:gd name="connsiteY16" fmla="*/ 930 h 10000"/>
              <a:gd name="connsiteX17" fmla="*/ 7062 w 10000"/>
              <a:gd name="connsiteY17" fmla="*/ 965 h 10000"/>
              <a:gd name="connsiteX18" fmla="*/ 6840 w 10000"/>
              <a:gd name="connsiteY18" fmla="*/ 1001 h 10000"/>
              <a:gd name="connsiteX19" fmla="*/ 6620 w 10000"/>
              <a:gd name="connsiteY19" fmla="*/ 1031 h 10000"/>
              <a:gd name="connsiteX20" fmla="*/ 6402 w 10000"/>
              <a:gd name="connsiteY20" fmla="*/ 1053 h 10000"/>
              <a:gd name="connsiteX21" fmla="*/ 6184 w 10000"/>
              <a:gd name="connsiteY21" fmla="*/ 1071 h 10000"/>
              <a:gd name="connsiteX22" fmla="*/ 5968 w 10000"/>
              <a:gd name="connsiteY22" fmla="*/ 1089 h 10000"/>
              <a:gd name="connsiteX23" fmla="*/ 5755 w 10000"/>
              <a:gd name="connsiteY23" fmla="*/ 1097 h 10000"/>
              <a:gd name="connsiteX24" fmla="*/ 5542 w 10000"/>
              <a:gd name="connsiteY24" fmla="*/ 1106 h 10000"/>
              <a:gd name="connsiteX25" fmla="*/ 5332 w 10000"/>
              <a:gd name="connsiteY25" fmla="*/ 1110 h 10000"/>
              <a:gd name="connsiteX26" fmla="*/ 5124 w 10000"/>
              <a:gd name="connsiteY26" fmla="*/ 1106 h 10000"/>
              <a:gd name="connsiteX27" fmla="*/ 4918 w 10000"/>
              <a:gd name="connsiteY27" fmla="*/ 1106 h 10000"/>
              <a:gd name="connsiteX28" fmla="*/ 4714 w 10000"/>
              <a:gd name="connsiteY28" fmla="*/ 1097 h 10000"/>
              <a:gd name="connsiteX29" fmla="*/ 4514 w 10000"/>
              <a:gd name="connsiteY29" fmla="*/ 1084 h 10000"/>
              <a:gd name="connsiteX30" fmla="*/ 4316 w 10000"/>
              <a:gd name="connsiteY30" fmla="*/ 1071 h 10000"/>
              <a:gd name="connsiteX31" fmla="*/ 4122 w 10000"/>
              <a:gd name="connsiteY31" fmla="*/ 1057 h 10000"/>
              <a:gd name="connsiteX32" fmla="*/ 3929 w 10000"/>
              <a:gd name="connsiteY32" fmla="*/ 1036 h 10000"/>
              <a:gd name="connsiteX33" fmla="*/ 3739 w 10000"/>
              <a:gd name="connsiteY33" fmla="*/ 1013 h 10000"/>
              <a:gd name="connsiteX34" fmla="*/ 3553 w 10000"/>
              <a:gd name="connsiteY34" fmla="*/ 992 h 10000"/>
              <a:gd name="connsiteX35" fmla="*/ 3190 w 10000"/>
              <a:gd name="connsiteY35" fmla="*/ 934 h 10000"/>
              <a:gd name="connsiteX36" fmla="*/ 2842 w 10000"/>
              <a:gd name="connsiteY36" fmla="*/ 872 h 10000"/>
              <a:gd name="connsiteX37" fmla="*/ 2508 w 10000"/>
              <a:gd name="connsiteY37" fmla="*/ 807 h 10000"/>
              <a:gd name="connsiteX38" fmla="*/ 2192 w 10000"/>
              <a:gd name="connsiteY38" fmla="*/ 736 h 10000"/>
              <a:gd name="connsiteX39" fmla="*/ 1890 w 10000"/>
              <a:gd name="connsiteY39" fmla="*/ 661 h 10000"/>
              <a:gd name="connsiteX40" fmla="*/ 1610 w 10000"/>
              <a:gd name="connsiteY40" fmla="*/ 581 h 10000"/>
              <a:gd name="connsiteX41" fmla="*/ 1347 w 10000"/>
              <a:gd name="connsiteY41" fmla="*/ 502 h 10000"/>
              <a:gd name="connsiteX42" fmla="*/ 1105 w 10000"/>
              <a:gd name="connsiteY42" fmla="*/ 423 h 10000"/>
              <a:gd name="connsiteX43" fmla="*/ 883 w 10000"/>
              <a:gd name="connsiteY43" fmla="*/ 349 h 10000"/>
              <a:gd name="connsiteX44" fmla="*/ 686 w 10000"/>
              <a:gd name="connsiteY44" fmla="*/ 278 h 10000"/>
              <a:gd name="connsiteX45" fmla="*/ 508 w 10000"/>
              <a:gd name="connsiteY45" fmla="*/ 211 h 10000"/>
              <a:gd name="connsiteX46" fmla="*/ 358 w 10000"/>
              <a:gd name="connsiteY46" fmla="*/ 155 h 10000"/>
              <a:gd name="connsiteX47" fmla="*/ 232 w 10000"/>
              <a:gd name="connsiteY47" fmla="*/ 102 h 10000"/>
              <a:gd name="connsiteX48" fmla="*/ 59 w 10000"/>
              <a:gd name="connsiteY48" fmla="*/ 26 h 10000"/>
              <a:gd name="connsiteX49" fmla="*/ 0 w 10000"/>
              <a:gd name="connsiteY49" fmla="*/ 0 h 10000"/>
              <a:gd name="connsiteX50" fmla="*/ 0 w 10000"/>
              <a:gd name="connsiteY50" fmla="*/ 0 h 10000"/>
              <a:gd name="connsiteX0" fmla="*/ 0 w 10000"/>
              <a:gd name="connsiteY0" fmla="*/ 0 h 7372"/>
              <a:gd name="connsiteX1" fmla="*/ 0 w 10000"/>
              <a:gd name="connsiteY1" fmla="*/ 7371 h 7372"/>
              <a:gd name="connsiteX2" fmla="*/ 10000 w 10000"/>
              <a:gd name="connsiteY2" fmla="*/ 7372 h 7372"/>
              <a:gd name="connsiteX3" fmla="*/ 10000 w 10000"/>
              <a:gd name="connsiteY3" fmla="*/ 5 h 7372"/>
              <a:gd name="connsiteX4" fmla="*/ 10000 w 10000"/>
              <a:gd name="connsiteY4" fmla="*/ 5 h 7372"/>
              <a:gd name="connsiteX5" fmla="*/ 9773 w 10000"/>
              <a:gd name="connsiteY5" fmla="*/ 115 h 7372"/>
              <a:gd name="connsiteX6" fmla="*/ 9547 w 10000"/>
              <a:gd name="connsiteY6" fmla="*/ 220 h 7372"/>
              <a:gd name="connsiteX7" fmla="*/ 9320 w 10000"/>
              <a:gd name="connsiteY7" fmla="*/ 322 h 7372"/>
              <a:gd name="connsiteX8" fmla="*/ 9092 w 10000"/>
              <a:gd name="connsiteY8" fmla="*/ 410 h 7372"/>
              <a:gd name="connsiteX9" fmla="*/ 8865 w 10000"/>
              <a:gd name="connsiteY9" fmla="*/ 498 h 7372"/>
              <a:gd name="connsiteX10" fmla="*/ 8637 w 10000"/>
              <a:gd name="connsiteY10" fmla="*/ 581 h 7372"/>
              <a:gd name="connsiteX11" fmla="*/ 8412 w 10000"/>
              <a:gd name="connsiteY11" fmla="*/ 652 h 7372"/>
              <a:gd name="connsiteX12" fmla="*/ 8184 w 10000"/>
              <a:gd name="connsiteY12" fmla="*/ 719 h 7372"/>
              <a:gd name="connsiteX13" fmla="*/ 7957 w 10000"/>
              <a:gd name="connsiteY13" fmla="*/ 780 h 7372"/>
              <a:gd name="connsiteX14" fmla="*/ 7734 w 10000"/>
              <a:gd name="connsiteY14" fmla="*/ 833 h 7372"/>
              <a:gd name="connsiteX15" fmla="*/ 7508 w 10000"/>
              <a:gd name="connsiteY15" fmla="*/ 886 h 7372"/>
              <a:gd name="connsiteX16" fmla="*/ 7285 w 10000"/>
              <a:gd name="connsiteY16" fmla="*/ 930 h 7372"/>
              <a:gd name="connsiteX17" fmla="*/ 7062 w 10000"/>
              <a:gd name="connsiteY17" fmla="*/ 965 h 7372"/>
              <a:gd name="connsiteX18" fmla="*/ 6840 w 10000"/>
              <a:gd name="connsiteY18" fmla="*/ 1001 h 7372"/>
              <a:gd name="connsiteX19" fmla="*/ 6620 w 10000"/>
              <a:gd name="connsiteY19" fmla="*/ 1031 h 7372"/>
              <a:gd name="connsiteX20" fmla="*/ 6402 w 10000"/>
              <a:gd name="connsiteY20" fmla="*/ 1053 h 7372"/>
              <a:gd name="connsiteX21" fmla="*/ 6184 w 10000"/>
              <a:gd name="connsiteY21" fmla="*/ 1071 h 7372"/>
              <a:gd name="connsiteX22" fmla="*/ 5968 w 10000"/>
              <a:gd name="connsiteY22" fmla="*/ 1089 h 7372"/>
              <a:gd name="connsiteX23" fmla="*/ 5755 w 10000"/>
              <a:gd name="connsiteY23" fmla="*/ 1097 h 7372"/>
              <a:gd name="connsiteX24" fmla="*/ 5542 w 10000"/>
              <a:gd name="connsiteY24" fmla="*/ 1106 h 7372"/>
              <a:gd name="connsiteX25" fmla="*/ 5332 w 10000"/>
              <a:gd name="connsiteY25" fmla="*/ 1110 h 7372"/>
              <a:gd name="connsiteX26" fmla="*/ 5124 w 10000"/>
              <a:gd name="connsiteY26" fmla="*/ 1106 h 7372"/>
              <a:gd name="connsiteX27" fmla="*/ 4918 w 10000"/>
              <a:gd name="connsiteY27" fmla="*/ 1106 h 7372"/>
              <a:gd name="connsiteX28" fmla="*/ 4714 w 10000"/>
              <a:gd name="connsiteY28" fmla="*/ 1097 h 7372"/>
              <a:gd name="connsiteX29" fmla="*/ 4514 w 10000"/>
              <a:gd name="connsiteY29" fmla="*/ 1084 h 7372"/>
              <a:gd name="connsiteX30" fmla="*/ 4316 w 10000"/>
              <a:gd name="connsiteY30" fmla="*/ 1071 h 7372"/>
              <a:gd name="connsiteX31" fmla="*/ 4122 w 10000"/>
              <a:gd name="connsiteY31" fmla="*/ 1057 h 7372"/>
              <a:gd name="connsiteX32" fmla="*/ 3929 w 10000"/>
              <a:gd name="connsiteY32" fmla="*/ 1036 h 7372"/>
              <a:gd name="connsiteX33" fmla="*/ 3739 w 10000"/>
              <a:gd name="connsiteY33" fmla="*/ 1013 h 7372"/>
              <a:gd name="connsiteX34" fmla="*/ 3553 w 10000"/>
              <a:gd name="connsiteY34" fmla="*/ 992 h 7372"/>
              <a:gd name="connsiteX35" fmla="*/ 3190 w 10000"/>
              <a:gd name="connsiteY35" fmla="*/ 934 h 7372"/>
              <a:gd name="connsiteX36" fmla="*/ 2842 w 10000"/>
              <a:gd name="connsiteY36" fmla="*/ 872 h 7372"/>
              <a:gd name="connsiteX37" fmla="*/ 2508 w 10000"/>
              <a:gd name="connsiteY37" fmla="*/ 807 h 7372"/>
              <a:gd name="connsiteX38" fmla="*/ 2192 w 10000"/>
              <a:gd name="connsiteY38" fmla="*/ 736 h 7372"/>
              <a:gd name="connsiteX39" fmla="*/ 1890 w 10000"/>
              <a:gd name="connsiteY39" fmla="*/ 661 h 7372"/>
              <a:gd name="connsiteX40" fmla="*/ 1610 w 10000"/>
              <a:gd name="connsiteY40" fmla="*/ 581 h 7372"/>
              <a:gd name="connsiteX41" fmla="*/ 1347 w 10000"/>
              <a:gd name="connsiteY41" fmla="*/ 502 h 7372"/>
              <a:gd name="connsiteX42" fmla="*/ 1105 w 10000"/>
              <a:gd name="connsiteY42" fmla="*/ 423 h 7372"/>
              <a:gd name="connsiteX43" fmla="*/ 883 w 10000"/>
              <a:gd name="connsiteY43" fmla="*/ 349 h 7372"/>
              <a:gd name="connsiteX44" fmla="*/ 686 w 10000"/>
              <a:gd name="connsiteY44" fmla="*/ 278 h 7372"/>
              <a:gd name="connsiteX45" fmla="*/ 508 w 10000"/>
              <a:gd name="connsiteY45" fmla="*/ 211 h 7372"/>
              <a:gd name="connsiteX46" fmla="*/ 358 w 10000"/>
              <a:gd name="connsiteY46" fmla="*/ 155 h 7372"/>
              <a:gd name="connsiteX47" fmla="*/ 232 w 10000"/>
              <a:gd name="connsiteY47" fmla="*/ 102 h 7372"/>
              <a:gd name="connsiteX48" fmla="*/ 59 w 10000"/>
              <a:gd name="connsiteY48" fmla="*/ 26 h 7372"/>
              <a:gd name="connsiteX49" fmla="*/ 0 w 10000"/>
              <a:gd name="connsiteY49" fmla="*/ 0 h 7372"/>
              <a:gd name="connsiteX50" fmla="*/ 0 w 10000"/>
              <a:gd name="connsiteY50" fmla="*/ 0 h 7372"/>
              <a:gd name="connsiteX0" fmla="*/ 0 w 10000"/>
              <a:gd name="connsiteY0" fmla="*/ 0 h 10000"/>
              <a:gd name="connsiteX1" fmla="*/ 0 w 10000"/>
              <a:gd name="connsiteY1" fmla="*/ 7970 h 10000"/>
              <a:gd name="connsiteX2" fmla="*/ 10000 w 10000"/>
              <a:gd name="connsiteY2" fmla="*/ 10000 h 10000"/>
              <a:gd name="connsiteX3" fmla="*/ 10000 w 10000"/>
              <a:gd name="connsiteY3" fmla="*/ 7 h 10000"/>
              <a:gd name="connsiteX4" fmla="*/ 10000 w 10000"/>
              <a:gd name="connsiteY4" fmla="*/ 7 h 10000"/>
              <a:gd name="connsiteX5" fmla="*/ 9773 w 10000"/>
              <a:gd name="connsiteY5" fmla="*/ 156 h 10000"/>
              <a:gd name="connsiteX6" fmla="*/ 9547 w 10000"/>
              <a:gd name="connsiteY6" fmla="*/ 298 h 10000"/>
              <a:gd name="connsiteX7" fmla="*/ 9320 w 10000"/>
              <a:gd name="connsiteY7" fmla="*/ 437 h 10000"/>
              <a:gd name="connsiteX8" fmla="*/ 9092 w 10000"/>
              <a:gd name="connsiteY8" fmla="*/ 556 h 10000"/>
              <a:gd name="connsiteX9" fmla="*/ 8865 w 10000"/>
              <a:gd name="connsiteY9" fmla="*/ 676 h 10000"/>
              <a:gd name="connsiteX10" fmla="*/ 8637 w 10000"/>
              <a:gd name="connsiteY10" fmla="*/ 788 h 10000"/>
              <a:gd name="connsiteX11" fmla="*/ 8412 w 10000"/>
              <a:gd name="connsiteY11" fmla="*/ 884 h 10000"/>
              <a:gd name="connsiteX12" fmla="*/ 8184 w 10000"/>
              <a:gd name="connsiteY12" fmla="*/ 975 h 10000"/>
              <a:gd name="connsiteX13" fmla="*/ 7957 w 10000"/>
              <a:gd name="connsiteY13" fmla="*/ 1058 h 10000"/>
              <a:gd name="connsiteX14" fmla="*/ 7734 w 10000"/>
              <a:gd name="connsiteY14" fmla="*/ 1130 h 10000"/>
              <a:gd name="connsiteX15" fmla="*/ 7508 w 10000"/>
              <a:gd name="connsiteY15" fmla="*/ 1202 h 10000"/>
              <a:gd name="connsiteX16" fmla="*/ 7285 w 10000"/>
              <a:gd name="connsiteY16" fmla="*/ 1262 h 10000"/>
              <a:gd name="connsiteX17" fmla="*/ 7062 w 10000"/>
              <a:gd name="connsiteY17" fmla="*/ 1309 h 10000"/>
              <a:gd name="connsiteX18" fmla="*/ 6840 w 10000"/>
              <a:gd name="connsiteY18" fmla="*/ 1358 h 10000"/>
              <a:gd name="connsiteX19" fmla="*/ 6620 w 10000"/>
              <a:gd name="connsiteY19" fmla="*/ 1399 h 10000"/>
              <a:gd name="connsiteX20" fmla="*/ 6402 w 10000"/>
              <a:gd name="connsiteY20" fmla="*/ 1428 h 10000"/>
              <a:gd name="connsiteX21" fmla="*/ 6184 w 10000"/>
              <a:gd name="connsiteY21" fmla="*/ 1453 h 10000"/>
              <a:gd name="connsiteX22" fmla="*/ 5968 w 10000"/>
              <a:gd name="connsiteY22" fmla="*/ 1477 h 10000"/>
              <a:gd name="connsiteX23" fmla="*/ 5755 w 10000"/>
              <a:gd name="connsiteY23" fmla="*/ 1488 h 10000"/>
              <a:gd name="connsiteX24" fmla="*/ 5542 w 10000"/>
              <a:gd name="connsiteY24" fmla="*/ 1500 h 10000"/>
              <a:gd name="connsiteX25" fmla="*/ 5332 w 10000"/>
              <a:gd name="connsiteY25" fmla="*/ 1506 h 10000"/>
              <a:gd name="connsiteX26" fmla="*/ 5124 w 10000"/>
              <a:gd name="connsiteY26" fmla="*/ 1500 h 10000"/>
              <a:gd name="connsiteX27" fmla="*/ 4918 w 10000"/>
              <a:gd name="connsiteY27" fmla="*/ 1500 h 10000"/>
              <a:gd name="connsiteX28" fmla="*/ 4714 w 10000"/>
              <a:gd name="connsiteY28" fmla="*/ 1488 h 10000"/>
              <a:gd name="connsiteX29" fmla="*/ 4514 w 10000"/>
              <a:gd name="connsiteY29" fmla="*/ 1470 h 10000"/>
              <a:gd name="connsiteX30" fmla="*/ 4316 w 10000"/>
              <a:gd name="connsiteY30" fmla="*/ 1453 h 10000"/>
              <a:gd name="connsiteX31" fmla="*/ 4122 w 10000"/>
              <a:gd name="connsiteY31" fmla="*/ 1434 h 10000"/>
              <a:gd name="connsiteX32" fmla="*/ 3929 w 10000"/>
              <a:gd name="connsiteY32" fmla="*/ 1405 h 10000"/>
              <a:gd name="connsiteX33" fmla="*/ 3739 w 10000"/>
              <a:gd name="connsiteY33" fmla="*/ 1374 h 10000"/>
              <a:gd name="connsiteX34" fmla="*/ 3553 w 10000"/>
              <a:gd name="connsiteY34" fmla="*/ 1346 h 10000"/>
              <a:gd name="connsiteX35" fmla="*/ 3190 w 10000"/>
              <a:gd name="connsiteY35" fmla="*/ 1267 h 10000"/>
              <a:gd name="connsiteX36" fmla="*/ 2842 w 10000"/>
              <a:gd name="connsiteY36" fmla="*/ 1183 h 10000"/>
              <a:gd name="connsiteX37" fmla="*/ 2508 w 10000"/>
              <a:gd name="connsiteY37" fmla="*/ 1095 h 10000"/>
              <a:gd name="connsiteX38" fmla="*/ 2192 w 10000"/>
              <a:gd name="connsiteY38" fmla="*/ 998 h 10000"/>
              <a:gd name="connsiteX39" fmla="*/ 1890 w 10000"/>
              <a:gd name="connsiteY39" fmla="*/ 897 h 10000"/>
              <a:gd name="connsiteX40" fmla="*/ 1610 w 10000"/>
              <a:gd name="connsiteY40" fmla="*/ 788 h 10000"/>
              <a:gd name="connsiteX41" fmla="*/ 1347 w 10000"/>
              <a:gd name="connsiteY41" fmla="*/ 681 h 10000"/>
              <a:gd name="connsiteX42" fmla="*/ 1105 w 10000"/>
              <a:gd name="connsiteY42" fmla="*/ 574 h 10000"/>
              <a:gd name="connsiteX43" fmla="*/ 883 w 10000"/>
              <a:gd name="connsiteY43" fmla="*/ 473 h 10000"/>
              <a:gd name="connsiteX44" fmla="*/ 686 w 10000"/>
              <a:gd name="connsiteY44" fmla="*/ 377 h 10000"/>
              <a:gd name="connsiteX45" fmla="*/ 508 w 10000"/>
              <a:gd name="connsiteY45" fmla="*/ 286 h 10000"/>
              <a:gd name="connsiteX46" fmla="*/ 358 w 10000"/>
              <a:gd name="connsiteY46" fmla="*/ 210 h 10000"/>
              <a:gd name="connsiteX47" fmla="*/ 232 w 10000"/>
              <a:gd name="connsiteY47" fmla="*/ 138 h 10000"/>
              <a:gd name="connsiteX48" fmla="*/ 59 w 10000"/>
              <a:gd name="connsiteY48" fmla="*/ 35 h 10000"/>
              <a:gd name="connsiteX49" fmla="*/ 0 w 10000"/>
              <a:gd name="connsiteY49" fmla="*/ 0 h 10000"/>
              <a:gd name="connsiteX50" fmla="*/ 0 w 10000"/>
              <a:gd name="connsiteY50" fmla="*/ 0 h 10000"/>
              <a:gd name="connsiteX0" fmla="*/ 0 w 10000"/>
              <a:gd name="connsiteY0" fmla="*/ 0 h 8000"/>
              <a:gd name="connsiteX1" fmla="*/ 0 w 10000"/>
              <a:gd name="connsiteY1" fmla="*/ 7970 h 8000"/>
              <a:gd name="connsiteX2" fmla="*/ 10000 w 10000"/>
              <a:gd name="connsiteY2" fmla="*/ 8000 h 8000"/>
              <a:gd name="connsiteX3" fmla="*/ 10000 w 10000"/>
              <a:gd name="connsiteY3" fmla="*/ 7 h 8000"/>
              <a:gd name="connsiteX4" fmla="*/ 10000 w 10000"/>
              <a:gd name="connsiteY4" fmla="*/ 7 h 8000"/>
              <a:gd name="connsiteX5" fmla="*/ 9773 w 10000"/>
              <a:gd name="connsiteY5" fmla="*/ 156 h 8000"/>
              <a:gd name="connsiteX6" fmla="*/ 9547 w 10000"/>
              <a:gd name="connsiteY6" fmla="*/ 298 h 8000"/>
              <a:gd name="connsiteX7" fmla="*/ 9320 w 10000"/>
              <a:gd name="connsiteY7" fmla="*/ 437 h 8000"/>
              <a:gd name="connsiteX8" fmla="*/ 9092 w 10000"/>
              <a:gd name="connsiteY8" fmla="*/ 556 h 8000"/>
              <a:gd name="connsiteX9" fmla="*/ 8865 w 10000"/>
              <a:gd name="connsiteY9" fmla="*/ 676 h 8000"/>
              <a:gd name="connsiteX10" fmla="*/ 8637 w 10000"/>
              <a:gd name="connsiteY10" fmla="*/ 788 h 8000"/>
              <a:gd name="connsiteX11" fmla="*/ 8412 w 10000"/>
              <a:gd name="connsiteY11" fmla="*/ 884 h 8000"/>
              <a:gd name="connsiteX12" fmla="*/ 8184 w 10000"/>
              <a:gd name="connsiteY12" fmla="*/ 975 h 8000"/>
              <a:gd name="connsiteX13" fmla="*/ 7957 w 10000"/>
              <a:gd name="connsiteY13" fmla="*/ 1058 h 8000"/>
              <a:gd name="connsiteX14" fmla="*/ 7734 w 10000"/>
              <a:gd name="connsiteY14" fmla="*/ 1130 h 8000"/>
              <a:gd name="connsiteX15" fmla="*/ 7508 w 10000"/>
              <a:gd name="connsiteY15" fmla="*/ 1202 h 8000"/>
              <a:gd name="connsiteX16" fmla="*/ 7285 w 10000"/>
              <a:gd name="connsiteY16" fmla="*/ 1262 h 8000"/>
              <a:gd name="connsiteX17" fmla="*/ 7062 w 10000"/>
              <a:gd name="connsiteY17" fmla="*/ 1309 h 8000"/>
              <a:gd name="connsiteX18" fmla="*/ 6840 w 10000"/>
              <a:gd name="connsiteY18" fmla="*/ 1358 h 8000"/>
              <a:gd name="connsiteX19" fmla="*/ 6620 w 10000"/>
              <a:gd name="connsiteY19" fmla="*/ 1399 h 8000"/>
              <a:gd name="connsiteX20" fmla="*/ 6402 w 10000"/>
              <a:gd name="connsiteY20" fmla="*/ 1428 h 8000"/>
              <a:gd name="connsiteX21" fmla="*/ 6184 w 10000"/>
              <a:gd name="connsiteY21" fmla="*/ 1453 h 8000"/>
              <a:gd name="connsiteX22" fmla="*/ 5968 w 10000"/>
              <a:gd name="connsiteY22" fmla="*/ 1477 h 8000"/>
              <a:gd name="connsiteX23" fmla="*/ 5755 w 10000"/>
              <a:gd name="connsiteY23" fmla="*/ 1488 h 8000"/>
              <a:gd name="connsiteX24" fmla="*/ 5542 w 10000"/>
              <a:gd name="connsiteY24" fmla="*/ 1500 h 8000"/>
              <a:gd name="connsiteX25" fmla="*/ 5332 w 10000"/>
              <a:gd name="connsiteY25" fmla="*/ 1506 h 8000"/>
              <a:gd name="connsiteX26" fmla="*/ 5124 w 10000"/>
              <a:gd name="connsiteY26" fmla="*/ 1500 h 8000"/>
              <a:gd name="connsiteX27" fmla="*/ 4918 w 10000"/>
              <a:gd name="connsiteY27" fmla="*/ 1500 h 8000"/>
              <a:gd name="connsiteX28" fmla="*/ 4714 w 10000"/>
              <a:gd name="connsiteY28" fmla="*/ 1488 h 8000"/>
              <a:gd name="connsiteX29" fmla="*/ 4514 w 10000"/>
              <a:gd name="connsiteY29" fmla="*/ 1470 h 8000"/>
              <a:gd name="connsiteX30" fmla="*/ 4316 w 10000"/>
              <a:gd name="connsiteY30" fmla="*/ 1453 h 8000"/>
              <a:gd name="connsiteX31" fmla="*/ 4122 w 10000"/>
              <a:gd name="connsiteY31" fmla="*/ 1434 h 8000"/>
              <a:gd name="connsiteX32" fmla="*/ 3929 w 10000"/>
              <a:gd name="connsiteY32" fmla="*/ 1405 h 8000"/>
              <a:gd name="connsiteX33" fmla="*/ 3739 w 10000"/>
              <a:gd name="connsiteY33" fmla="*/ 1374 h 8000"/>
              <a:gd name="connsiteX34" fmla="*/ 3553 w 10000"/>
              <a:gd name="connsiteY34" fmla="*/ 1346 h 8000"/>
              <a:gd name="connsiteX35" fmla="*/ 3190 w 10000"/>
              <a:gd name="connsiteY35" fmla="*/ 1267 h 8000"/>
              <a:gd name="connsiteX36" fmla="*/ 2842 w 10000"/>
              <a:gd name="connsiteY36" fmla="*/ 1183 h 8000"/>
              <a:gd name="connsiteX37" fmla="*/ 2508 w 10000"/>
              <a:gd name="connsiteY37" fmla="*/ 1095 h 8000"/>
              <a:gd name="connsiteX38" fmla="*/ 2192 w 10000"/>
              <a:gd name="connsiteY38" fmla="*/ 998 h 8000"/>
              <a:gd name="connsiteX39" fmla="*/ 1890 w 10000"/>
              <a:gd name="connsiteY39" fmla="*/ 897 h 8000"/>
              <a:gd name="connsiteX40" fmla="*/ 1610 w 10000"/>
              <a:gd name="connsiteY40" fmla="*/ 788 h 8000"/>
              <a:gd name="connsiteX41" fmla="*/ 1347 w 10000"/>
              <a:gd name="connsiteY41" fmla="*/ 681 h 8000"/>
              <a:gd name="connsiteX42" fmla="*/ 1105 w 10000"/>
              <a:gd name="connsiteY42" fmla="*/ 574 h 8000"/>
              <a:gd name="connsiteX43" fmla="*/ 883 w 10000"/>
              <a:gd name="connsiteY43" fmla="*/ 473 h 8000"/>
              <a:gd name="connsiteX44" fmla="*/ 686 w 10000"/>
              <a:gd name="connsiteY44" fmla="*/ 377 h 8000"/>
              <a:gd name="connsiteX45" fmla="*/ 508 w 10000"/>
              <a:gd name="connsiteY45" fmla="*/ 286 h 8000"/>
              <a:gd name="connsiteX46" fmla="*/ 358 w 10000"/>
              <a:gd name="connsiteY46" fmla="*/ 210 h 8000"/>
              <a:gd name="connsiteX47" fmla="*/ 232 w 10000"/>
              <a:gd name="connsiteY47" fmla="*/ 138 h 8000"/>
              <a:gd name="connsiteX48" fmla="*/ 59 w 10000"/>
              <a:gd name="connsiteY48" fmla="*/ 35 h 8000"/>
              <a:gd name="connsiteX49" fmla="*/ 0 w 10000"/>
              <a:gd name="connsiteY49" fmla="*/ 0 h 8000"/>
              <a:gd name="connsiteX50" fmla="*/ 0 w 10000"/>
              <a:gd name="connsiteY50" fmla="*/ 0 h 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10440531" y="0"/>
            <a:ext cx="685979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2290" y="982134"/>
            <a:ext cx="8456108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10/12/2012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5" y="5029200"/>
            <a:ext cx="9247305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46452" y="3678766"/>
            <a:ext cx="7733233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Helvetica Ligh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81796" y="607336"/>
            <a:ext cx="8021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  <a:endParaRPr lang="en-US" sz="9600" b="0" i="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887033" y="2613787"/>
            <a:ext cx="6529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  <a:endParaRPr lang="en-US" sz="9600" b="0" i="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3884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5"/>
          <p:cNvSpPr>
            <a:spLocks/>
          </p:cNvSpPr>
          <p:nvPr/>
        </p:nvSpPr>
        <p:spPr bwMode="auto">
          <a:xfrm rot="21010068">
            <a:off x="8493163" y="4193583"/>
            <a:ext cx="3300266" cy="440924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2856 h 2856"/>
              <a:gd name="T4" fmla="*/ 7104 w 7104"/>
              <a:gd name="T5" fmla="*/ 2856 h 2856"/>
              <a:gd name="T6" fmla="*/ 7104 w 7104"/>
              <a:gd name="T7" fmla="*/ 1 h 2856"/>
              <a:gd name="T8" fmla="*/ 7104 w 7104"/>
              <a:gd name="T9" fmla="*/ 1 h 2856"/>
              <a:gd name="T10" fmla="*/ 6943 w 7104"/>
              <a:gd name="T11" fmla="*/ 26 h 2856"/>
              <a:gd name="T12" fmla="*/ 6782 w 7104"/>
              <a:gd name="T13" fmla="*/ 50 h 2856"/>
              <a:gd name="T14" fmla="*/ 6621 w 7104"/>
              <a:gd name="T15" fmla="*/ 73 h 2856"/>
              <a:gd name="T16" fmla="*/ 6459 w 7104"/>
              <a:gd name="T17" fmla="*/ 93 h 2856"/>
              <a:gd name="T18" fmla="*/ 6298 w 7104"/>
              <a:gd name="T19" fmla="*/ 113 h 2856"/>
              <a:gd name="T20" fmla="*/ 6136 w 7104"/>
              <a:gd name="T21" fmla="*/ 132 h 2856"/>
              <a:gd name="T22" fmla="*/ 5976 w 7104"/>
              <a:gd name="T23" fmla="*/ 148 h 2856"/>
              <a:gd name="T24" fmla="*/ 5814 w 7104"/>
              <a:gd name="T25" fmla="*/ 163 h 2856"/>
              <a:gd name="T26" fmla="*/ 5653 w 7104"/>
              <a:gd name="T27" fmla="*/ 177 h 2856"/>
              <a:gd name="T28" fmla="*/ 5494 w 7104"/>
              <a:gd name="T29" fmla="*/ 189 h 2856"/>
              <a:gd name="T30" fmla="*/ 5334 w 7104"/>
              <a:gd name="T31" fmla="*/ 201 h 2856"/>
              <a:gd name="T32" fmla="*/ 5175 w 7104"/>
              <a:gd name="T33" fmla="*/ 211 h 2856"/>
              <a:gd name="T34" fmla="*/ 5017 w 7104"/>
              <a:gd name="T35" fmla="*/ 219 h 2856"/>
              <a:gd name="T36" fmla="*/ 4859 w 7104"/>
              <a:gd name="T37" fmla="*/ 227 h 2856"/>
              <a:gd name="T38" fmla="*/ 4703 w 7104"/>
              <a:gd name="T39" fmla="*/ 234 h 2856"/>
              <a:gd name="T40" fmla="*/ 4548 w 7104"/>
              <a:gd name="T41" fmla="*/ 239 h 2856"/>
              <a:gd name="T42" fmla="*/ 4393 w 7104"/>
              <a:gd name="T43" fmla="*/ 243 h 2856"/>
              <a:gd name="T44" fmla="*/ 4240 w 7104"/>
              <a:gd name="T45" fmla="*/ 247 h 2856"/>
              <a:gd name="T46" fmla="*/ 4088 w 7104"/>
              <a:gd name="T47" fmla="*/ 249 h 2856"/>
              <a:gd name="T48" fmla="*/ 3937 w 7104"/>
              <a:gd name="T49" fmla="*/ 251 h 2856"/>
              <a:gd name="T50" fmla="*/ 3788 w 7104"/>
              <a:gd name="T51" fmla="*/ 252 h 2856"/>
              <a:gd name="T52" fmla="*/ 3640 w 7104"/>
              <a:gd name="T53" fmla="*/ 251 h 2856"/>
              <a:gd name="T54" fmla="*/ 3494 w 7104"/>
              <a:gd name="T55" fmla="*/ 251 h 2856"/>
              <a:gd name="T56" fmla="*/ 3349 w 7104"/>
              <a:gd name="T57" fmla="*/ 249 h 2856"/>
              <a:gd name="T58" fmla="*/ 3207 w 7104"/>
              <a:gd name="T59" fmla="*/ 246 h 2856"/>
              <a:gd name="T60" fmla="*/ 3066 w 7104"/>
              <a:gd name="T61" fmla="*/ 243 h 2856"/>
              <a:gd name="T62" fmla="*/ 2928 w 7104"/>
              <a:gd name="T63" fmla="*/ 240 h 2856"/>
              <a:gd name="T64" fmla="*/ 2791 w 7104"/>
              <a:gd name="T65" fmla="*/ 235 h 2856"/>
              <a:gd name="T66" fmla="*/ 2656 w 7104"/>
              <a:gd name="T67" fmla="*/ 230 h 2856"/>
              <a:gd name="T68" fmla="*/ 2524 w 7104"/>
              <a:gd name="T69" fmla="*/ 225 h 2856"/>
              <a:gd name="T70" fmla="*/ 2266 w 7104"/>
              <a:gd name="T71" fmla="*/ 212 h 2856"/>
              <a:gd name="T72" fmla="*/ 2019 w 7104"/>
              <a:gd name="T73" fmla="*/ 198 h 2856"/>
              <a:gd name="T74" fmla="*/ 1782 w 7104"/>
              <a:gd name="T75" fmla="*/ 183 h 2856"/>
              <a:gd name="T76" fmla="*/ 1557 w 7104"/>
              <a:gd name="T77" fmla="*/ 167 h 2856"/>
              <a:gd name="T78" fmla="*/ 1343 w 7104"/>
              <a:gd name="T79" fmla="*/ 150 h 2856"/>
              <a:gd name="T80" fmla="*/ 1144 w 7104"/>
              <a:gd name="T81" fmla="*/ 132 h 2856"/>
              <a:gd name="T82" fmla="*/ 957 w 7104"/>
              <a:gd name="T83" fmla="*/ 114 h 2856"/>
              <a:gd name="T84" fmla="*/ 785 w 7104"/>
              <a:gd name="T85" fmla="*/ 96 h 2856"/>
              <a:gd name="T86" fmla="*/ 627 w 7104"/>
              <a:gd name="T87" fmla="*/ 79 h 2856"/>
              <a:gd name="T88" fmla="*/ 487 w 7104"/>
              <a:gd name="T89" fmla="*/ 63 h 2856"/>
              <a:gd name="T90" fmla="*/ 361 w 7104"/>
              <a:gd name="T91" fmla="*/ 48 h 2856"/>
              <a:gd name="T92" fmla="*/ 254 w 7104"/>
              <a:gd name="T93" fmla="*/ 35 h 2856"/>
              <a:gd name="T94" fmla="*/ 165 w 7104"/>
              <a:gd name="T95" fmla="*/ 23 h 2856"/>
              <a:gd name="T96" fmla="*/ 42 w 7104"/>
              <a:gd name="T97" fmla="*/ 6 h 2856"/>
              <a:gd name="T98" fmla="*/ 0 w 7104"/>
              <a:gd name="T99" fmla="*/ 0 h 2856"/>
              <a:gd name="T100" fmla="*/ 0 w 7104"/>
              <a:gd name="T101" fmla="*/ 0 h 2856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508 w 10000"/>
              <a:gd name="connsiteY36" fmla="*/ 641 h 10000"/>
              <a:gd name="connsiteX37" fmla="*/ 2192 w 10000"/>
              <a:gd name="connsiteY37" fmla="*/ 585 h 10000"/>
              <a:gd name="connsiteX38" fmla="*/ 1890 w 10000"/>
              <a:gd name="connsiteY38" fmla="*/ 525 h 10000"/>
              <a:gd name="connsiteX39" fmla="*/ 1610 w 10000"/>
              <a:gd name="connsiteY39" fmla="*/ 462 h 10000"/>
              <a:gd name="connsiteX40" fmla="*/ 1347 w 10000"/>
              <a:gd name="connsiteY40" fmla="*/ 399 h 10000"/>
              <a:gd name="connsiteX41" fmla="*/ 1105 w 10000"/>
              <a:gd name="connsiteY41" fmla="*/ 336 h 10000"/>
              <a:gd name="connsiteX42" fmla="*/ 883 w 10000"/>
              <a:gd name="connsiteY42" fmla="*/ 277 h 10000"/>
              <a:gd name="connsiteX43" fmla="*/ 686 w 10000"/>
              <a:gd name="connsiteY43" fmla="*/ 221 h 10000"/>
              <a:gd name="connsiteX44" fmla="*/ 508 w 10000"/>
              <a:gd name="connsiteY44" fmla="*/ 168 h 10000"/>
              <a:gd name="connsiteX45" fmla="*/ 358 w 10000"/>
              <a:gd name="connsiteY45" fmla="*/ 123 h 10000"/>
              <a:gd name="connsiteX46" fmla="*/ 232 w 10000"/>
              <a:gd name="connsiteY46" fmla="*/ 81 h 10000"/>
              <a:gd name="connsiteX47" fmla="*/ 59 w 10000"/>
              <a:gd name="connsiteY47" fmla="*/ 21 h 10000"/>
              <a:gd name="connsiteX48" fmla="*/ 0 w 10000"/>
              <a:gd name="connsiteY48" fmla="*/ 0 h 10000"/>
              <a:gd name="connsiteX49" fmla="*/ 0 w 10000"/>
              <a:gd name="connsiteY49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192 w 10000"/>
              <a:gd name="connsiteY36" fmla="*/ 585 h 10000"/>
              <a:gd name="connsiteX37" fmla="*/ 1890 w 10000"/>
              <a:gd name="connsiteY37" fmla="*/ 525 h 10000"/>
              <a:gd name="connsiteX38" fmla="*/ 1610 w 10000"/>
              <a:gd name="connsiteY38" fmla="*/ 462 h 10000"/>
              <a:gd name="connsiteX39" fmla="*/ 1347 w 10000"/>
              <a:gd name="connsiteY39" fmla="*/ 399 h 10000"/>
              <a:gd name="connsiteX40" fmla="*/ 1105 w 10000"/>
              <a:gd name="connsiteY40" fmla="*/ 336 h 10000"/>
              <a:gd name="connsiteX41" fmla="*/ 883 w 10000"/>
              <a:gd name="connsiteY41" fmla="*/ 277 h 10000"/>
              <a:gd name="connsiteX42" fmla="*/ 686 w 10000"/>
              <a:gd name="connsiteY42" fmla="*/ 221 h 10000"/>
              <a:gd name="connsiteX43" fmla="*/ 508 w 10000"/>
              <a:gd name="connsiteY43" fmla="*/ 168 h 10000"/>
              <a:gd name="connsiteX44" fmla="*/ 358 w 10000"/>
              <a:gd name="connsiteY44" fmla="*/ 123 h 10000"/>
              <a:gd name="connsiteX45" fmla="*/ 232 w 10000"/>
              <a:gd name="connsiteY45" fmla="*/ 81 h 10000"/>
              <a:gd name="connsiteX46" fmla="*/ 59 w 10000"/>
              <a:gd name="connsiteY46" fmla="*/ 21 h 10000"/>
              <a:gd name="connsiteX47" fmla="*/ 0 w 10000"/>
              <a:gd name="connsiteY47" fmla="*/ 0 h 10000"/>
              <a:gd name="connsiteX48" fmla="*/ 0 w 10000"/>
              <a:gd name="connsiteY48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1890 w 10000"/>
              <a:gd name="connsiteY36" fmla="*/ 525 h 10000"/>
              <a:gd name="connsiteX37" fmla="*/ 1610 w 10000"/>
              <a:gd name="connsiteY37" fmla="*/ 462 h 10000"/>
              <a:gd name="connsiteX38" fmla="*/ 1347 w 10000"/>
              <a:gd name="connsiteY38" fmla="*/ 399 h 10000"/>
              <a:gd name="connsiteX39" fmla="*/ 1105 w 10000"/>
              <a:gd name="connsiteY39" fmla="*/ 336 h 10000"/>
              <a:gd name="connsiteX40" fmla="*/ 883 w 10000"/>
              <a:gd name="connsiteY40" fmla="*/ 277 h 10000"/>
              <a:gd name="connsiteX41" fmla="*/ 686 w 10000"/>
              <a:gd name="connsiteY41" fmla="*/ 221 h 10000"/>
              <a:gd name="connsiteX42" fmla="*/ 508 w 10000"/>
              <a:gd name="connsiteY42" fmla="*/ 168 h 10000"/>
              <a:gd name="connsiteX43" fmla="*/ 358 w 10000"/>
              <a:gd name="connsiteY43" fmla="*/ 123 h 10000"/>
              <a:gd name="connsiteX44" fmla="*/ 232 w 10000"/>
              <a:gd name="connsiteY44" fmla="*/ 81 h 10000"/>
              <a:gd name="connsiteX45" fmla="*/ 59 w 10000"/>
              <a:gd name="connsiteY45" fmla="*/ 21 h 10000"/>
              <a:gd name="connsiteX46" fmla="*/ 0 w 10000"/>
              <a:gd name="connsiteY46" fmla="*/ 0 h 10000"/>
              <a:gd name="connsiteX47" fmla="*/ 0 w 10000"/>
              <a:gd name="connsiteY47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1610 w 10000"/>
              <a:gd name="connsiteY36" fmla="*/ 462 h 10000"/>
              <a:gd name="connsiteX37" fmla="*/ 1347 w 10000"/>
              <a:gd name="connsiteY37" fmla="*/ 399 h 10000"/>
              <a:gd name="connsiteX38" fmla="*/ 1105 w 10000"/>
              <a:gd name="connsiteY38" fmla="*/ 336 h 10000"/>
              <a:gd name="connsiteX39" fmla="*/ 883 w 10000"/>
              <a:gd name="connsiteY39" fmla="*/ 277 h 10000"/>
              <a:gd name="connsiteX40" fmla="*/ 686 w 10000"/>
              <a:gd name="connsiteY40" fmla="*/ 221 h 10000"/>
              <a:gd name="connsiteX41" fmla="*/ 508 w 10000"/>
              <a:gd name="connsiteY41" fmla="*/ 168 h 10000"/>
              <a:gd name="connsiteX42" fmla="*/ 358 w 10000"/>
              <a:gd name="connsiteY42" fmla="*/ 123 h 10000"/>
              <a:gd name="connsiteX43" fmla="*/ 232 w 10000"/>
              <a:gd name="connsiteY43" fmla="*/ 81 h 10000"/>
              <a:gd name="connsiteX44" fmla="*/ 59 w 10000"/>
              <a:gd name="connsiteY44" fmla="*/ 21 h 10000"/>
              <a:gd name="connsiteX45" fmla="*/ 0 w 10000"/>
              <a:gd name="connsiteY45" fmla="*/ 0 h 10000"/>
              <a:gd name="connsiteX46" fmla="*/ 0 w 10000"/>
              <a:gd name="connsiteY46" fmla="*/ 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2" fmla="*/ 10000 w 10000"/>
              <a:gd name="connsiteY2" fmla="*/ 4 h 10000"/>
              <a:gd name="connsiteX3" fmla="*/ 10000 w 10000"/>
              <a:gd name="connsiteY3" fmla="*/ 4 h 10000"/>
              <a:gd name="connsiteX4" fmla="*/ 9773 w 10000"/>
              <a:gd name="connsiteY4" fmla="*/ 91 h 10000"/>
              <a:gd name="connsiteX5" fmla="*/ 9547 w 10000"/>
              <a:gd name="connsiteY5" fmla="*/ 175 h 10000"/>
              <a:gd name="connsiteX6" fmla="*/ 9320 w 10000"/>
              <a:gd name="connsiteY6" fmla="*/ 256 h 10000"/>
              <a:gd name="connsiteX7" fmla="*/ 9092 w 10000"/>
              <a:gd name="connsiteY7" fmla="*/ 326 h 10000"/>
              <a:gd name="connsiteX8" fmla="*/ 8865 w 10000"/>
              <a:gd name="connsiteY8" fmla="*/ 396 h 10000"/>
              <a:gd name="connsiteX9" fmla="*/ 8637 w 10000"/>
              <a:gd name="connsiteY9" fmla="*/ 462 h 10000"/>
              <a:gd name="connsiteX10" fmla="*/ 8412 w 10000"/>
              <a:gd name="connsiteY10" fmla="*/ 518 h 10000"/>
              <a:gd name="connsiteX11" fmla="*/ 8184 w 10000"/>
              <a:gd name="connsiteY11" fmla="*/ 571 h 10000"/>
              <a:gd name="connsiteX12" fmla="*/ 7957 w 10000"/>
              <a:gd name="connsiteY12" fmla="*/ 620 h 10000"/>
              <a:gd name="connsiteX13" fmla="*/ 7734 w 10000"/>
              <a:gd name="connsiteY13" fmla="*/ 662 h 10000"/>
              <a:gd name="connsiteX14" fmla="*/ 7508 w 10000"/>
              <a:gd name="connsiteY14" fmla="*/ 704 h 10000"/>
              <a:gd name="connsiteX15" fmla="*/ 7285 w 10000"/>
              <a:gd name="connsiteY15" fmla="*/ 739 h 10000"/>
              <a:gd name="connsiteX16" fmla="*/ 7062 w 10000"/>
              <a:gd name="connsiteY16" fmla="*/ 767 h 10000"/>
              <a:gd name="connsiteX17" fmla="*/ 6840 w 10000"/>
              <a:gd name="connsiteY17" fmla="*/ 795 h 10000"/>
              <a:gd name="connsiteX18" fmla="*/ 6620 w 10000"/>
              <a:gd name="connsiteY18" fmla="*/ 819 h 10000"/>
              <a:gd name="connsiteX19" fmla="*/ 6402 w 10000"/>
              <a:gd name="connsiteY19" fmla="*/ 837 h 10000"/>
              <a:gd name="connsiteX20" fmla="*/ 6184 w 10000"/>
              <a:gd name="connsiteY20" fmla="*/ 851 h 10000"/>
              <a:gd name="connsiteX21" fmla="*/ 5968 w 10000"/>
              <a:gd name="connsiteY21" fmla="*/ 865 h 10000"/>
              <a:gd name="connsiteX22" fmla="*/ 5755 w 10000"/>
              <a:gd name="connsiteY22" fmla="*/ 872 h 10000"/>
              <a:gd name="connsiteX23" fmla="*/ 5542 w 10000"/>
              <a:gd name="connsiteY23" fmla="*/ 879 h 10000"/>
              <a:gd name="connsiteX24" fmla="*/ 5332 w 10000"/>
              <a:gd name="connsiteY24" fmla="*/ 882 h 10000"/>
              <a:gd name="connsiteX25" fmla="*/ 5124 w 10000"/>
              <a:gd name="connsiteY25" fmla="*/ 879 h 10000"/>
              <a:gd name="connsiteX26" fmla="*/ 4918 w 10000"/>
              <a:gd name="connsiteY26" fmla="*/ 879 h 10000"/>
              <a:gd name="connsiteX27" fmla="*/ 4714 w 10000"/>
              <a:gd name="connsiteY27" fmla="*/ 872 h 10000"/>
              <a:gd name="connsiteX28" fmla="*/ 4514 w 10000"/>
              <a:gd name="connsiteY28" fmla="*/ 861 h 10000"/>
              <a:gd name="connsiteX29" fmla="*/ 4316 w 10000"/>
              <a:gd name="connsiteY29" fmla="*/ 851 h 10000"/>
              <a:gd name="connsiteX30" fmla="*/ 4122 w 10000"/>
              <a:gd name="connsiteY30" fmla="*/ 840 h 10000"/>
              <a:gd name="connsiteX31" fmla="*/ 3929 w 10000"/>
              <a:gd name="connsiteY31" fmla="*/ 823 h 10000"/>
              <a:gd name="connsiteX32" fmla="*/ 3739 w 10000"/>
              <a:gd name="connsiteY32" fmla="*/ 805 h 10000"/>
              <a:gd name="connsiteX33" fmla="*/ 3553 w 10000"/>
              <a:gd name="connsiteY33" fmla="*/ 788 h 10000"/>
              <a:gd name="connsiteX34" fmla="*/ 3190 w 10000"/>
              <a:gd name="connsiteY34" fmla="*/ 742 h 10000"/>
              <a:gd name="connsiteX35" fmla="*/ 1610 w 10000"/>
              <a:gd name="connsiteY35" fmla="*/ 462 h 10000"/>
              <a:gd name="connsiteX36" fmla="*/ 1347 w 10000"/>
              <a:gd name="connsiteY36" fmla="*/ 399 h 10000"/>
              <a:gd name="connsiteX37" fmla="*/ 1105 w 10000"/>
              <a:gd name="connsiteY37" fmla="*/ 336 h 10000"/>
              <a:gd name="connsiteX38" fmla="*/ 883 w 10000"/>
              <a:gd name="connsiteY38" fmla="*/ 277 h 10000"/>
              <a:gd name="connsiteX39" fmla="*/ 686 w 10000"/>
              <a:gd name="connsiteY39" fmla="*/ 221 h 10000"/>
              <a:gd name="connsiteX40" fmla="*/ 508 w 10000"/>
              <a:gd name="connsiteY40" fmla="*/ 168 h 10000"/>
              <a:gd name="connsiteX41" fmla="*/ 358 w 10000"/>
              <a:gd name="connsiteY41" fmla="*/ 123 h 10000"/>
              <a:gd name="connsiteX42" fmla="*/ 232 w 10000"/>
              <a:gd name="connsiteY42" fmla="*/ 81 h 10000"/>
              <a:gd name="connsiteX43" fmla="*/ 59 w 10000"/>
              <a:gd name="connsiteY43" fmla="*/ 21 h 10000"/>
              <a:gd name="connsiteX44" fmla="*/ 0 w 10000"/>
              <a:gd name="connsiteY44" fmla="*/ 0 h 10000"/>
              <a:gd name="connsiteX45" fmla="*/ 0 w 10000"/>
              <a:gd name="connsiteY45" fmla="*/ 0 h 10000"/>
              <a:gd name="connsiteX0" fmla="*/ 0 w 10000"/>
              <a:gd name="connsiteY0" fmla="*/ 0 h 4282"/>
              <a:gd name="connsiteX1" fmla="*/ 9937 w 10000"/>
              <a:gd name="connsiteY1" fmla="*/ 4282 h 4282"/>
              <a:gd name="connsiteX2" fmla="*/ 10000 w 10000"/>
              <a:gd name="connsiteY2" fmla="*/ 4 h 4282"/>
              <a:gd name="connsiteX3" fmla="*/ 10000 w 10000"/>
              <a:gd name="connsiteY3" fmla="*/ 4 h 4282"/>
              <a:gd name="connsiteX4" fmla="*/ 9773 w 10000"/>
              <a:gd name="connsiteY4" fmla="*/ 91 h 4282"/>
              <a:gd name="connsiteX5" fmla="*/ 9547 w 10000"/>
              <a:gd name="connsiteY5" fmla="*/ 175 h 4282"/>
              <a:gd name="connsiteX6" fmla="*/ 9320 w 10000"/>
              <a:gd name="connsiteY6" fmla="*/ 256 h 4282"/>
              <a:gd name="connsiteX7" fmla="*/ 9092 w 10000"/>
              <a:gd name="connsiteY7" fmla="*/ 326 h 4282"/>
              <a:gd name="connsiteX8" fmla="*/ 8865 w 10000"/>
              <a:gd name="connsiteY8" fmla="*/ 396 h 4282"/>
              <a:gd name="connsiteX9" fmla="*/ 8637 w 10000"/>
              <a:gd name="connsiteY9" fmla="*/ 462 h 4282"/>
              <a:gd name="connsiteX10" fmla="*/ 8412 w 10000"/>
              <a:gd name="connsiteY10" fmla="*/ 518 h 4282"/>
              <a:gd name="connsiteX11" fmla="*/ 8184 w 10000"/>
              <a:gd name="connsiteY11" fmla="*/ 571 h 4282"/>
              <a:gd name="connsiteX12" fmla="*/ 7957 w 10000"/>
              <a:gd name="connsiteY12" fmla="*/ 620 h 4282"/>
              <a:gd name="connsiteX13" fmla="*/ 7734 w 10000"/>
              <a:gd name="connsiteY13" fmla="*/ 662 h 4282"/>
              <a:gd name="connsiteX14" fmla="*/ 7508 w 10000"/>
              <a:gd name="connsiteY14" fmla="*/ 704 h 4282"/>
              <a:gd name="connsiteX15" fmla="*/ 7285 w 10000"/>
              <a:gd name="connsiteY15" fmla="*/ 739 h 4282"/>
              <a:gd name="connsiteX16" fmla="*/ 7062 w 10000"/>
              <a:gd name="connsiteY16" fmla="*/ 767 h 4282"/>
              <a:gd name="connsiteX17" fmla="*/ 6840 w 10000"/>
              <a:gd name="connsiteY17" fmla="*/ 795 h 4282"/>
              <a:gd name="connsiteX18" fmla="*/ 6620 w 10000"/>
              <a:gd name="connsiteY18" fmla="*/ 819 h 4282"/>
              <a:gd name="connsiteX19" fmla="*/ 6402 w 10000"/>
              <a:gd name="connsiteY19" fmla="*/ 837 h 4282"/>
              <a:gd name="connsiteX20" fmla="*/ 6184 w 10000"/>
              <a:gd name="connsiteY20" fmla="*/ 851 h 4282"/>
              <a:gd name="connsiteX21" fmla="*/ 5968 w 10000"/>
              <a:gd name="connsiteY21" fmla="*/ 865 h 4282"/>
              <a:gd name="connsiteX22" fmla="*/ 5755 w 10000"/>
              <a:gd name="connsiteY22" fmla="*/ 872 h 4282"/>
              <a:gd name="connsiteX23" fmla="*/ 5542 w 10000"/>
              <a:gd name="connsiteY23" fmla="*/ 879 h 4282"/>
              <a:gd name="connsiteX24" fmla="*/ 5332 w 10000"/>
              <a:gd name="connsiteY24" fmla="*/ 882 h 4282"/>
              <a:gd name="connsiteX25" fmla="*/ 5124 w 10000"/>
              <a:gd name="connsiteY25" fmla="*/ 879 h 4282"/>
              <a:gd name="connsiteX26" fmla="*/ 4918 w 10000"/>
              <a:gd name="connsiteY26" fmla="*/ 879 h 4282"/>
              <a:gd name="connsiteX27" fmla="*/ 4714 w 10000"/>
              <a:gd name="connsiteY27" fmla="*/ 872 h 4282"/>
              <a:gd name="connsiteX28" fmla="*/ 4514 w 10000"/>
              <a:gd name="connsiteY28" fmla="*/ 861 h 4282"/>
              <a:gd name="connsiteX29" fmla="*/ 4316 w 10000"/>
              <a:gd name="connsiteY29" fmla="*/ 851 h 4282"/>
              <a:gd name="connsiteX30" fmla="*/ 4122 w 10000"/>
              <a:gd name="connsiteY30" fmla="*/ 840 h 4282"/>
              <a:gd name="connsiteX31" fmla="*/ 3929 w 10000"/>
              <a:gd name="connsiteY31" fmla="*/ 823 h 4282"/>
              <a:gd name="connsiteX32" fmla="*/ 3739 w 10000"/>
              <a:gd name="connsiteY32" fmla="*/ 805 h 4282"/>
              <a:gd name="connsiteX33" fmla="*/ 3553 w 10000"/>
              <a:gd name="connsiteY33" fmla="*/ 788 h 4282"/>
              <a:gd name="connsiteX34" fmla="*/ 3190 w 10000"/>
              <a:gd name="connsiteY34" fmla="*/ 742 h 4282"/>
              <a:gd name="connsiteX35" fmla="*/ 1610 w 10000"/>
              <a:gd name="connsiteY35" fmla="*/ 462 h 4282"/>
              <a:gd name="connsiteX36" fmla="*/ 1347 w 10000"/>
              <a:gd name="connsiteY36" fmla="*/ 399 h 4282"/>
              <a:gd name="connsiteX37" fmla="*/ 1105 w 10000"/>
              <a:gd name="connsiteY37" fmla="*/ 336 h 4282"/>
              <a:gd name="connsiteX38" fmla="*/ 883 w 10000"/>
              <a:gd name="connsiteY38" fmla="*/ 277 h 4282"/>
              <a:gd name="connsiteX39" fmla="*/ 686 w 10000"/>
              <a:gd name="connsiteY39" fmla="*/ 221 h 4282"/>
              <a:gd name="connsiteX40" fmla="*/ 508 w 10000"/>
              <a:gd name="connsiteY40" fmla="*/ 168 h 4282"/>
              <a:gd name="connsiteX41" fmla="*/ 358 w 10000"/>
              <a:gd name="connsiteY41" fmla="*/ 123 h 4282"/>
              <a:gd name="connsiteX42" fmla="*/ 232 w 10000"/>
              <a:gd name="connsiteY42" fmla="*/ 81 h 4282"/>
              <a:gd name="connsiteX43" fmla="*/ 59 w 10000"/>
              <a:gd name="connsiteY43" fmla="*/ 21 h 4282"/>
              <a:gd name="connsiteX44" fmla="*/ 0 w 10000"/>
              <a:gd name="connsiteY44" fmla="*/ 0 h 4282"/>
              <a:gd name="connsiteX45" fmla="*/ 0 w 10000"/>
              <a:gd name="connsiteY45" fmla="*/ 0 h 4282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1347 w 10000"/>
              <a:gd name="connsiteY35" fmla="*/ 932 h 10000"/>
              <a:gd name="connsiteX36" fmla="*/ 1105 w 10000"/>
              <a:gd name="connsiteY36" fmla="*/ 785 h 10000"/>
              <a:gd name="connsiteX37" fmla="*/ 883 w 10000"/>
              <a:gd name="connsiteY37" fmla="*/ 647 h 10000"/>
              <a:gd name="connsiteX38" fmla="*/ 686 w 10000"/>
              <a:gd name="connsiteY38" fmla="*/ 516 h 10000"/>
              <a:gd name="connsiteX39" fmla="*/ 508 w 10000"/>
              <a:gd name="connsiteY39" fmla="*/ 392 h 10000"/>
              <a:gd name="connsiteX40" fmla="*/ 358 w 10000"/>
              <a:gd name="connsiteY40" fmla="*/ 287 h 10000"/>
              <a:gd name="connsiteX41" fmla="*/ 232 w 10000"/>
              <a:gd name="connsiteY41" fmla="*/ 189 h 10000"/>
              <a:gd name="connsiteX42" fmla="*/ 59 w 10000"/>
              <a:gd name="connsiteY42" fmla="*/ 49 h 10000"/>
              <a:gd name="connsiteX43" fmla="*/ 0 w 10000"/>
              <a:gd name="connsiteY43" fmla="*/ 0 h 10000"/>
              <a:gd name="connsiteX44" fmla="*/ 0 w 10000"/>
              <a:gd name="connsiteY44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1105 w 10000"/>
              <a:gd name="connsiteY35" fmla="*/ 785 h 10000"/>
              <a:gd name="connsiteX36" fmla="*/ 883 w 10000"/>
              <a:gd name="connsiteY36" fmla="*/ 647 h 10000"/>
              <a:gd name="connsiteX37" fmla="*/ 686 w 10000"/>
              <a:gd name="connsiteY37" fmla="*/ 516 h 10000"/>
              <a:gd name="connsiteX38" fmla="*/ 508 w 10000"/>
              <a:gd name="connsiteY38" fmla="*/ 392 h 10000"/>
              <a:gd name="connsiteX39" fmla="*/ 358 w 10000"/>
              <a:gd name="connsiteY39" fmla="*/ 287 h 10000"/>
              <a:gd name="connsiteX40" fmla="*/ 232 w 10000"/>
              <a:gd name="connsiteY40" fmla="*/ 189 h 10000"/>
              <a:gd name="connsiteX41" fmla="*/ 59 w 10000"/>
              <a:gd name="connsiteY41" fmla="*/ 49 h 10000"/>
              <a:gd name="connsiteX42" fmla="*/ 0 w 10000"/>
              <a:gd name="connsiteY42" fmla="*/ 0 h 10000"/>
              <a:gd name="connsiteX43" fmla="*/ 0 w 10000"/>
              <a:gd name="connsiteY43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883 w 10000"/>
              <a:gd name="connsiteY35" fmla="*/ 647 h 10000"/>
              <a:gd name="connsiteX36" fmla="*/ 686 w 10000"/>
              <a:gd name="connsiteY36" fmla="*/ 516 h 10000"/>
              <a:gd name="connsiteX37" fmla="*/ 508 w 10000"/>
              <a:gd name="connsiteY37" fmla="*/ 392 h 10000"/>
              <a:gd name="connsiteX38" fmla="*/ 358 w 10000"/>
              <a:gd name="connsiteY38" fmla="*/ 287 h 10000"/>
              <a:gd name="connsiteX39" fmla="*/ 232 w 10000"/>
              <a:gd name="connsiteY39" fmla="*/ 189 h 10000"/>
              <a:gd name="connsiteX40" fmla="*/ 59 w 10000"/>
              <a:gd name="connsiteY40" fmla="*/ 49 h 10000"/>
              <a:gd name="connsiteX41" fmla="*/ 0 w 10000"/>
              <a:gd name="connsiteY41" fmla="*/ 0 h 10000"/>
              <a:gd name="connsiteX42" fmla="*/ 0 w 10000"/>
              <a:gd name="connsiteY42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686 w 10000"/>
              <a:gd name="connsiteY35" fmla="*/ 516 h 10000"/>
              <a:gd name="connsiteX36" fmla="*/ 508 w 10000"/>
              <a:gd name="connsiteY36" fmla="*/ 392 h 10000"/>
              <a:gd name="connsiteX37" fmla="*/ 358 w 10000"/>
              <a:gd name="connsiteY37" fmla="*/ 287 h 10000"/>
              <a:gd name="connsiteX38" fmla="*/ 232 w 10000"/>
              <a:gd name="connsiteY38" fmla="*/ 189 h 10000"/>
              <a:gd name="connsiteX39" fmla="*/ 59 w 10000"/>
              <a:gd name="connsiteY39" fmla="*/ 49 h 10000"/>
              <a:gd name="connsiteX40" fmla="*/ 0 w 10000"/>
              <a:gd name="connsiteY40" fmla="*/ 0 h 10000"/>
              <a:gd name="connsiteX41" fmla="*/ 0 w 10000"/>
              <a:gd name="connsiteY41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08 w 10000"/>
              <a:gd name="connsiteY35" fmla="*/ 392 h 10000"/>
              <a:gd name="connsiteX36" fmla="*/ 358 w 10000"/>
              <a:gd name="connsiteY36" fmla="*/ 287 h 10000"/>
              <a:gd name="connsiteX37" fmla="*/ 232 w 10000"/>
              <a:gd name="connsiteY37" fmla="*/ 189 h 10000"/>
              <a:gd name="connsiteX38" fmla="*/ 59 w 10000"/>
              <a:gd name="connsiteY38" fmla="*/ 49 h 10000"/>
              <a:gd name="connsiteX39" fmla="*/ 0 w 10000"/>
              <a:gd name="connsiteY39" fmla="*/ 0 h 10000"/>
              <a:gd name="connsiteX40" fmla="*/ 0 w 10000"/>
              <a:gd name="connsiteY40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358 w 10000"/>
              <a:gd name="connsiteY35" fmla="*/ 287 h 10000"/>
              <a:gd name="connsiteX36" fmla="*/ 232 w 10000"/>
              <a:gd name="connsiteY36" fmla="*/ 189 h 10000"/>
              <a:gd name="connsiteX37" fmla="*/ 59 w 10000"/>
              <a:gd name="connsiteY37" fmla="*/ 49 h 10000"/>
              <a:gd name="connsiteX38" fmla="*/ 0 w 10000"/>
              <a:gd name="connsiteY38" fmla="*/ 0 h 10000"/>
              <a:gd name="connsiteX39" fmla="*/ 0 w 10000"/>
              <a:gd name="connsiteY39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232 w 10000"/>
              <a:gd name="connsiteY35" fmla="*/ 189 h 10000"/>
              <a:gd name="connsiteX36" fmla="*/ 59 w 10000"/>
              <a:gd name="connsiteY36" fmla="*/ 49 h 10000"/>
              <a:gd name="connsiteX37" fmla="*/ 0 w 10000"/>
              <a:gd name="connsiteY37" fmla="*/ 0 h 10000"/>
              <a:gd name="connsiteX38" fmla="*/ 0 w 10000"/>
              <a:gd name="connsiteY38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9 w 10000"/>
              <a:gd name="connsiteY35" fmla="*/ 49 h 10000"/>
              <a:gd name="connsiteX36" fmla="*/ 0 w 10000"/>
              <a:gd name="connsiteY36" fmla="*/ 0 h 10000"/>
              <a:gd name="connsiteX37" fmla="*/ 0 w 10000"/>
              <a:gd name="connsiteY37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9 w 10000"/>
              <a:gd name="connsiteY35" fmla="*/ 49 h 10000"/>
              <a:gd name="connsiteX36" fmla="*/ 0 w 10000"/>
              <a:gd name="connsiteY36" fmla="*/ 0 h 10000"/>
              <a:gd name="connsiteX0" fmla="*/ 0 w 9941"/>
              <a:gd name="connsiteY0" fmla="*/ 40 h 9991"/>
              <a:gd name="connsiteX1" fmla="*/ 9878 w 9941"/>
              <a:gd name="connsiteY1" fmla="*/ 9991 h 9991"/>
              <a:gd name="connsiteX2" fmla="*/ 9941 w 9941"/>
              <a:gd name="connsiteY2" fmla="*/ 0 h 9991"/>
              <a:gd name="connsiteX3" fmla="*/ 9941 w 9941"/>
              <a:gd name="connsiteY3" fmla="*/ 0 h 9991"/>
              <a:gd name="connsiteX4" fmla="*/ 9714 w 9941"/>
              <a:gd name="connsiteY4" fmla="*/ 204 h 9991"/>
              <a:gd name="connsiteX5" fmla="*/ 9488 w 9941"/>
              <a:gd name="connsiteY5" fmla="*/ 400 h 9991"/>
              <a:gd name="connsiteX6" fmla="*/ 9261 w 9941"/>
              <a:gd name="connsiteY6" fmla="*/ 589 h 9991"/>
              <a:gd name="connsiteX7" fmla="*/ 9033 w 9941"/>
              <a:gd name="connsiteY7" fmla="*/ 752 h 9991"/>
              <a:gd name="connsiteX8" fmla="*/ 8806 w 9941"/>
              <a:gd name="connsiteY8" fmla="*/ 916 h 9991"/>
              <a:gd name="connsiteX9" fmla="*/ 8578 w 9941"/>
              <a:gd name="connsiteY9" fmla="*/ 1070 h 9991"/>
              <a:gd name="connsiteX10" fmla="*/ 8353 w 9941"/>
              <a:gd name="connsiteY10" fmla="*/ 1201 h 9991"/>
              <a:gd name="connsiteX11" fmla="*/ 8125 w 9941"/>
              <a:gd name="connsiteY11" fmla="*/ 1324 h 9991"/>
              <a:gd name="connsiteX12" fmla="*/ 7898 w 9941"/>
              <a:gd name="connsiteY12" fmla="*/ 1439 h 9991"/>
              <a:gd name="connsiteX13" fmla="*/ 7675 w 9941"/>
              <a:gd name="connsiteY13" fmla="*/ 1537 h 9991"/>
              <a:gd name="connsiteX14" fmla="*/ 7449 w 9941"/>
              <a:gd name="connsiteY14" fmla="*/ 1635 h 9991"/>
              <a:gd name="connsiteX15" fmla="*/ 7226 w 9941"/>
              <a:gd name="connsiteY15" fmla="*/ 1717 h 9991"/>
              <a:gd name="connsiteX16" fmla="*/ 7003 w 9941"/>
              <a:gd name="connsiteY16" fmla="*/ 1782 h 9991"/>
              <a:gd name="connsiteX17" fmla="*/ 6781 w 9941"/>
              <a:gd name="connsiteY17" fmla="*/ 1848 h 9991"/>
              <a:gd name="connsiteX18" fmla="*/ 6561 w 9941"/>
              <a:gd name="connsiteY18" fmla="*/ 1904 h 9991"/>
              <a:gd name="connsiteX19" fmla="*/ 6343 w 9941"/>
              <a:gd name="connsiteY19" fmla="*/ 1946 h 9991"/>
              <a:gd name="connsiteX20" fmla="*/ 6125 w 9941"/>
              <a:gd name="connsiteY20" fmla="*/ 1978 h 9991"/>
              <a:gd name="connsiteX21" fmla="*/ 5909 w 9941"/>
              <a:gd name="connsiteY21" fmla="*/ 2011 h 9991"/>
              <a:gd name="connsiteX22" fmla="*/ 5696 w 9941"/>
              <a:gd name="connsiteY22" fmla="*/ 2027 h 9991"/>
              <a:gd name="connsiteX23" fmla="*/ 5483 w 9941"/>
              <a:gd name="connsiteY23" fmla="*/ 2044 h 9991"/>
              <a:gd name="connsiteX24" fmla="*/ 5273 w 9941"/>
              <a:gd name="connsiteY24" fmla="*/ 2051 h 9991"/>
              <a:gd name="connsiteX25" fmla="*/ 5065 w 9941"/>
              <a:gd name="connsiteY25" fmla="*/ 2044 h 9991"/>
              <a:gd name="connsiteX26" fmla="*/ 4859 w 9941"/>
              <a:gd name="connsiteY26" fmla="*/ 2044 h 9991"/>
              <a:gd name="connsiteX27" fmla="*/ 4655 w 9941"/>
              <a:gd name="connsiteY27" fmla="*/ 2027 h 9991"/>
              <a:gd name="connsiteX28" fmla="*/ 4455 w 9941"/>
              <a:gd name="connsiteY28" fmla="*/ 2002 h 9991"/>
              <a:gd name="connsiteX29" fmla="*/ 4257 w 9941"/>
              <a:gd name="connsiteY29" fmla="*/ 1978 h 9991"/>
              <a:gd name="connsiteX30" fmla="*/ 4063 w 9941"/>
              <a:gd name="connsiteY30" fmla="*/ 1953 h 9991"/>
              <a:gd name="connsiteX31" fmla="*/ 3870 w 9941"/>
              <a:gd name="connsiteY31" fmla="*/ 1913 h 9991"/>
              <a:gd name="connsiteX32" fmla="*/ 3680 w 9941"/>
              <a:gd name="connsiteY32" fmla="*/ 1871 h 9991"/>
              <a:gd name="connsiteX33" fmla="*/ 3494 w 9941"/>
              <a:gd name="connsiteY33" fmla="*/ 1831 h 9991"/>
              <a:gd name="connsiteX34" fmla="*/ 3131 w 9941"/>
              <a:gd name="connsiteY34" fmla="*/ 1724 h 9991"/>
              <a:gd name="connsiteX35" fmla="*/ 0 w 9941"/>
              <a:gd name="connsiteY35" fmla="*/ 40 h 9991"/>
              <a:gd name="connsiteX0" fmla="*/ 58 w 6850"/>
              <a:gd name="connsiteY0" fmla="*/ 2532 h 10000"/>
              <a:gd name="connsiteX1" fmla="*/ 6787 w 6850"/>
              <a:gd name="connsiteY1" fmla="*/ 10000 h 10000"/>
              <a:gd name="connsiteX2" fmla="*/ 6850 w 6850"/>
              <a:gd name="connsiteY2" fmla="*/ 0 h 10000"/>
              <a:gd name="connsiteX3" fmla="*/ 6850 w 6850"/>
              <a:gd name="connsiteY3" fmla="*/ 0 h 10000"/>
              <a:gd name="connsiteX4" fmla="*/ 6622 w 6850"/>
              <a:gd name="connsiteY4" fmla="*/ 204 h 10000"/>
              <a:gd name="connsiteX5" fmla="*/ 6394 w 6850"/>
              <a:gd name="connsiteY5" fmla="*/ 400 h 10000"/>
              <a:gd name="connsiteX6" fmla="*/ 6166 w 6850"/>
              <a:gd name="connsiteY6" fmla="*/ 590 h 10000"/>
              <a:gd name="connsiteX7" fmla="*/ 5937 w 6850"/>
              <a:gd name="connsiteY7" fmla="*/ 753 h 10000"/>
              <a:gd name="connsiteX8" fmla="*/ 5708 w 6850"/>
              <a:gd name="connsiteY8" fmla="*/ 917 h 10000"/>
              <a:gd name="connsiteX9" fmla="*/ 5479 w 6850"/>
              <a:gd name="connsiteY9" fmla="*/ 1071 h 10000"/>
              <a:gd name="connsiteX10" fmla="*/ 5253 w 6850"/>
              <a:gd name="connsiteY10" fmla="*/ 1202 h 10000"/>
              <a:gd name="connsiteX11" fmla="*/ 5023 w 6850"/>
              <a:gd name="connsiteY11" fmla="*/ 1325 h 10000"/>
              <a:gd name="connsiteX12" fmla="*/ 4795 w 6850"/>
              <a:gd name="connsiteY12" fmla="*/ 1440 h 10000"/>
              <a:gd name="connsiteX13" fmla="*/ 4571 w 6850"/>
              <a:gd name="connsiteY13" fmla="*/ 1538 h 10000"/>
              <a:gd name="connsiteX14" fmla="*/ 4343 w 6850"/>
              <a:gd name="connsiteY14" fmla="*/ 1636 h 10000"/>
              <a:gd name="connsiteX15" fmla="*/ 4119 w 6850"/>
              <a:gd name="connsiteY15" fmla="*/ 1719 h 10000"/>
              <a:gd name="connsiteX16" fmla="*/ 3895 w 6850"/>
              <a:gd name="connsiteY16" fmla="*/ 1784 h 10000"/>
              <a:gd name="connsiteX17" fmla="*/ 3671 w 6850"/>
              <a:gd name="connsiteY17" fmla="*/ 1850 h 10000"/>
              <a:gd name="connsiteX18" fmla="*/ 3450 w 6850"/>
              <a:gd name="connsiteY18" fmla="*/ 1906 h 10000"/>
              <a:gd name="connsiteX19" fmla="*/ 3231 w 6850"/>
              <a:gd name="connsiteY19" fmla="*/ 1948 h 10000"/>
              <a:gd name="connsiteX20" fmla="*/ 3011 w 6850"/>
              <a:gd name="connsiteY20" fmla="*/ 1980 h 10000"/>
              <a:gd name="connsiteX21" fmla="*/ 2794 w 6850"/>
              <a:gd name="connsiteY21" fmla="*/ 2013 h 10000"/>
              <a:gd name="connsiteX22" fmla="*/ 2580 w 6850"/>
              <a:gd name="connsiteY22" fmla="*/ 2029 h 10000"/>
              <a:gd name="connsiteX23" fmla="*/ 2366 w 6850"/>
              <a:gd name="connsiteY23" fmla="*/ 2046 h 10000"/>
              <a:gd name="connsiteX24" fmla="*/ 2154 w 6850"/>
              <a:gd name="connsiteY24" fmla="*/ 2053 h 10000"/>
              <a:gd name="connsiteX25" fmla="*/ 1945 w 6850"/>
              <a:gd name="connsiteY25" fmla="*/ 2046 h 10000"/>
              <a:gd name="connsiteX26" fmla="*/ 1738 w 6850"/>
              <a:gd name="connsiteY26" fmla="*/ 2046 h 10000"/>
              <a:gd name="connsiteX27" fmla="*/ 1533 w 6850"/>
              <a:gd name="connsiteY27" fmla="*/ 2029 h 10000"/>
              <a:gd name="connsiteX28" fmla="*/ 1331 w 6850"/>
              <a:gd name="connsiteY28" fmla="*/ 2004 h 10000"/>
              <a:gd name="connsiteX29" fmla="*/ 1132 w 6850"/>
              <a:gd name="connsiteY29" fmla="*/ 1980 h 10000"/>
              <a:gd name="connsiteX30" fmla="*/ 937 w 6850"/>
              <a:gd name="connsiteY30" fmla="*/ 1955 h 10000"/>
              <a:gd name="connsiteX31" fmla="*/ 743 w 6850"/>
              <a:gd name="connsiteY31" fmla="*/ 1915 h 10000"/>
              <a:gd name="connsiteX32" fmla="*/ 552 w 6850"/>
              <a:gd name="connsiteY32" fmla="*/ 1873 h 10000"/>
              <a:gd name="connsiteX33" fmla="*/ 365 w 6850"/>
              <a:gd name="connsiteY33" fmla="*/ 1833 h 10000"/>
              <a:gd name="connsiteX34" fmla="*/ 0 w 6850"/>
              <a:gd name="connsiteY34" fmla="*/ 1726 h 10000"/>
              <a:gd name="connsiteX35" fmla="*/ 58 w 6850"/>
              <a:gd name="connsiteY35" fmla="*/ 2532 h 10000"/>
              <a:gd name="connsiteX0" fmla="*/ 85 w 10000"/>
              <a:gd name="connsiteY0" fmla="*/ 2532 h 5291"/>
              <a:gd name="connsiteX1" fmla="*/ 9958 w 10000"/>
              <a:gd name="connsiteY1" fmla="*/ 5291 h 5291"/>
              <a:gd name="connsiteX2" fmla="*/ 10000 w 10000"/>
              <a:gd name="connsiteY2" fmla="*/ 0 h 5291"/>
              <a:gd name="connsiteX3" fmla="*/ 10000 w 10000"/>
              <a:gd name="connsiteY3" fmla="*/ 0 h 5291"/>
              <a:gd name="connsiteX4" fmla="*/ 9667 w 10000"/>
              <a:gd name="connsiteY4" fmla="*/ 204 h 5291"/>
              <a:gd name="connsiteX5" fmla="*/ 9334 w 10000"/>
              <a:gd name="connsiteY5" fmla="*/ 400 h 5291"/>
              <a:gd name="connsiteX6" fmla="*/ 9001 w 10000"/>
              <a:gd name="connsiteY6" fmla="*/ 590 h 5291"/>
              <a:gd name="connsiteX7" fmla="*/ 8667 w 10000"/>
              <a:gd name="connsiteY7" fmla="*/ 753 h 5291"/>
              <a:gd name="connsiteX8" fmla="*/ 8333 w 10000"/>
              <a:gd name="connsiteY8" fmla="*/ 917 h 5291"/>
              <a:gd name="connsiteX9" fmla="*/ 7999 w 10000"/>
              <a:gd name="connsiteY9" fmla="*/ 1071 h 5291"/>
              <a:gd name="connsiteX10" fmla="*/ 7669 w 10000"/>
              <a:gd name="connsiteY10" fmla="*/ 1202 h 5291"/>
              <a:gd name="connsiteX11" fmla="*/ 7333 w 10000"/>
              <a:gd name="connsiteY11" fmla="*/ 1325 h 5291"/>
              <a:gd name="connsiteX12" fmla="*/ 7000 w 10000"/>
              <a:gd name="connsiteY12" fmla="*/ 1440 h 5291"/>
              <a:gd name="connsiteX13" fmla="*/ 6673 w 10000"/>
              <a:gd name="connsiteY13" fmla="*/ 1538 h 5291"/>
              <a:gd name="connsiteX14" fmla="*/ 6340 w 10000"/>
              <a:gd name="connsiteY14" fmla="*/ 1636 h 5291"/>
              <a:gd name="connsiteX15" fmla="*/ 6013 w 10000"/>
              <a:gd name="connsiteY15" fmla="*/ 1719 h 5291"/>
              <a:gd name="connsiteX16" fmla="*/ 5686 w 10000"/>
              <a:gd name="connsiteY16" fmla="*/ 1784 h 5291"/>
              <a:gd name="connsiteX17" fmla="*/ 5359 w 10000"/>
              <a:gd name="connsiteY17" fmla="*/ 1850 h 5291"/>
              <a:gd name="connsiteX18" fmla="*/ 5036 w 10000"/>
              <a:gd name="connsiteY18" fmla="*/ 1906 h 5291"/>
              <a:gd name="connsiteX19" fmla="*/ 4717 w 10000"/>
              <a:gd name="connsiteY19" fmla="*/ 1948 h 5291"/>
              <a:gd name="connsiteX20" fmla="*/ 4396 w 10000"/>
              <a:gd name="connsiteY20" fmla="*/ 1980 h 5291"/>
              <a:gd name="connsiteX21" fmla="*/ 4079 w 10000"/>
              <a:gd name="connsiteY21" fmla="*/ 2013 h 5291"/>
              <a:gd name="connsiteX22" fmla="*/ 3766 w 10000"/>
              <a:gd name="connsiteY22" fmla="*/ 2029 h 5291"/>
              <a:gd name="connsiteX23" fmla="*/ 3454 w 10000"/>
              <a:gd name="connsiteY23" fmla="*/ 2046 h 5291"/>
              <a:gd name="connsiteX24" fmla="*/ 3145 w 10000"/>
              <a:gd name="connsiteY24" fmla="*/ 2053 h 5291"/>
              <a:gd name="connsiteX25" fmla="*/ 2839 w 10000"/>
              <a:gd name="connsiteY25" fmla="*/ 2046 h 5291"/>
              <a:gd name="connsiteX26" fmla="*/ 2537 w 10000"/>
              <a:gd name="connsiteY26" fmla="*/ 2046 h 5291"/>
              <a:gd name="connsiteX27" fmla="*/ 2238 w 10000"/>
              <a:gd name="connsiteY27" fmla="*/ 2029 h 5291"/>
              <a:gd name="connsiteX28" fmla="*/ 1943 w 10000"/>
              <a:gd name="connsiteY28" fmla="*/ 2004 h 5291"/>
              <a:gd name="connsiteX29" fmla="*/ 1653 w 10000"/>
              <a:gd name="connsiteY29" fmla="*/ 1980 h 5291"/>
              <a:gd name="connsiteX30" fmla="*/ 1368 w 10000"/>
              <a:gd name="connsiteY30" fmla="*/ 1955 h 5291"/>
              <a:gd name="connsiteX31" fmla="*/ 1085 w 10000"/>
              <a:gd name="connsiteY31" fmla="*/ 1915 h 5291"/>
              <a:gd name="connsiteX32" fmla="*/ 806 w 10000"/>
              <a:gd name="connsiteY32" fmla="*/ 1873 h 5291"/>
              <a:gd name="connsiteX33" fmla="*/ 533 w 10000"/>
              <a:gd name="connsiteY33" fmla="*/ 1833 h 5291"/>
              <a:gd name="connsiteX34" fmla="*/ 0 w 10000"/>
              <a:gd name="connsiteY34" fmla="*/ 1726 h 5291"/>
              <a:gd name="connsiteX35" fmla="*/ 85 w 10000"/>
              <a:gd name="connsiteY35" fmla="*/ 2532 h 5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455730" y="4241802"/>
            <a:ext cx="11280538" cy="2337161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2856 h 2856"/>
              <a:gd name="T4" fmla="*/ 7104 w 7104"/>
              <a:gd name="T5" fmla="*/ 2856 h 2856"/>
              <a:gd name="T6" fmla="*/ 7104 w 7104"/>
              <a:gd name="T7" fmla="*/ 1 h 2856"/>
              <a:gd name="T8" fmla="*/ 7104 w 7104"/>
              <a:gd name="T9" fmla="*/ 1 h 2856"/>
              <a:gd name="T10" fmla="*/ 6943 w 7104"/>
              <a:gd name="T11" fmla="*/ 26 h 2856"/>
              <a:gd name="T12" fmla="*/ 6782 w 7104"/>
              <a:gd name="T13" fmla="*/ 50 h 2856"/>
              <a:gd name="T14" fmla="*/ 6621 w 7104"/>
              <a:gd name="T15" fmla="*/ 73 h 2856"/>
              <a:gd name="T16" fmla="*/ 6459 w 7104"/>
              <a:gd name="T17" fmla="*/ 93 h 2856"/>
              <a:gd name="T18" fmla="*/ 6298 w 7104"/>
              <a:gd name="T19" fmla="*/ 113 h 2856"/>
              <a:gd name="T20" fmla="*/ 6136 w 7104"/>
              <a:gd name="T21" fmla="*/ 132 h 2856"/>
              <a:gd name="T22" fmla="*/ 5976 w 7104"/>
              <a:gd name="T23" fmla="*/ 148 h 2856"/>
              <a:gd name="T24" fmla="*/ 5814 w 7104"/>
              <a:gd name="T25" fmla="*/ 163 h 2856"/>
              <a:gd name="T26" fmla="*/ 5653 w 7104"/>
              <a:gd name="T27" fmla="*/ 177 h 2856"/>
              <a:gd name="T28" fmla="*/ 5494 w 7104"/>
              <a:gd name="T29" fmla="*/ 189 h 2856"/>
              <a:gd name="T30" fmla="*/ 5334 w 7104"/>
              <a:gd name="T31" fmla="*/ 201 h 2856"/>
              <a:gd name="T32" fmla="*/ 5175 w 7104"/>
              <a:gd name="T33" fmla="*/ 211 h 2856"/>
              <a:gd name="T34" fmla="*/ 5017 w 7104"/>
              <a:gd name="T35" fmla="*/ 219 h 2856"/>
              <a:gd name="T36" fmla="*/ 4859 w 7104"/>
              <a:gd name="T37" fmla="*/ 227 h 2856"/>
              <a:gd name="T38" fmla="*/ 4703 w 7104"/>
              <a:gd name="T39" fmla="*/ 234 h 2856"/>
              <a:gd name="T40" fmla="*/ 4548 w 7104"/>
              <a:gd name="T41" fmla="*/ 239 h 2856"/>
              <a:gd name="T42" fmla="*/ 4393 w 7104"/>
              <a:gd name="T43" fmla="*/ 243 h 2856"/>
              <a:gd name="T44" fmla="*/ 4240 w 7104"/>
              <a:gd name="T45" fmla="*/ 247 h 2856"/>
              <a:gd name="T46" fmla="*/ 4088 w 7104"/>
              <a:gd name="T47" fmla="*/ 249 h 2856"/>
              <a:gd name="T48" fmla="*/ 3937 w 7104"/>
              <a:gd name="T49" fmla="*/ 251 h 2856"/>
              <a:gd name="T50" fmla="*/ 3788 w 7104"/>
              <a:gd name="T51" fmla="*/ 252 h 2856"/>
              <a:gd name="T52" fmla="*/ 3640 w 7104"/>
              <a:gd name="T53" fmla="*/ 251 h 2856"/>
              <a:gd name="T54" fmla="*/ 3494 w 7104"/>
              <a:gd name="T55" fmla="*/ 251 h 2856"/>
              <a:gd name="T56" fmla="*/ 3349 w 7104"/>
              <a:gd name="T57" fmla="*/ 249 h 2856"/>
              <a:gd name="T58" fmla="*/ 3207 w 7104"/>
              <a:gd name="T59" fmla="*/ 246 h 2856"/>
              <a:gd name="T60" fmla="*/ 3066 w 7104"/>
              <a:gd name="T61" fmla="*/ 243 h 2856"/>
              <a:gd name="T62" fmla="*/ 2928 w 7104"/>
              <a:gd name="T63" fmla="*/ 240 h 2856"/>
              <a:gd name="T64" fmla="*/ 2791 w 7104"/>
              <a:gd name="T65" fmla="*/ 235 h 2856"/>
              <a:gd name="T66" fmla="*/ 2656 w 7104"/>
              <a:gd name="T67" fmla="*/ 230 h 2856"/>
              <a:gd name="T68" fmla="*/ 2524 w 7104"/>
              <a:gd name="T69" fmla="*/ 225 h 2856"/>
              <a:gd name="T70" fmla="*/ 2266 w 7104"/>
              <a:gd name="T71" fmla="*/ 212 h 2856"/>
              <a:gd name="T72" fmla="*/ 2019 w 7104"/>
              <a:gd name="T73" fmla="*/ 198 h 2856"/>
              <a:gd name="T74" fmla="*/ 1782 w 7104"/>
              <a:gd name="T75" fmla="*/ 183 h 2856"/>
              <a:gd name="T76" fmla="*/ 1557 w 7104"/>
              <a:gd name="T77" fmla="*/ 167 h 2856"/>
              <a:gd name="T78" fmla="*/ 1343 w 7104"/>
              <a:gd name="T79" fmla="*/ 150 h 2856"/>
              <a:gd name="T80" fmla="*/ 1144 w 7104"/>
              <a:gd name="T81" fmla="*/ 132 h 2856"/>
              <a:gd name="T82" fmla="*/ 957 w 7104"/>
              <a:gd name="T83" fmla="*/ 114 h 2856"/>
              <a:gd name="T84" fmla="*/ 785 w 7104"/>
              <a:gd name="T85" fmla="*/ 96 h 2856"/>
              <a:gd name="T86" fmla="*/ 627 w 7104"/>
              <a:gd name="T87" fmla="*/ 79 h 2856"/>
              <a:gd name="T88" fmla="*/ 487 w 7104"/>
              <a:gd name="T89" fmla="*/ 63 h 2856"/>
              <a:gd name="T90" fmla="*/ 361 w 7104"/>
              <a:gd name="T91" fmla="*/ 48 h 2856"/>
              <a:gd name="T92" fmla="*/ 254 w 7104"/>
              <a:gd name="T93" fmla="*/ 35 h 2856"/>
              <a:gd name="T94" fmla="*/ 165 w 7104"/>
              <a:gd name="T95" fmla="*/ 23 h 2856"/>
              <a:gd name="T96" fmla="*/ 42 w 7104"/>
              <a:gd name="T97" fmla="*/ 6 h 2856"/>
              <a:gd name="T98" fmla="*/ 0 w 7104"/>
              <a:gd name="T99" fmla="*/ 0 h 2856"/>
              <a:gd name="T100" fmla="*/ 0 w 7104"/>
              <a:gd name="T101" fmla="*/ 0 h 2856"/>
              <a:gd name="connsiteX0" fmla="*/ 0 w 10000"/>
              <a:gd name="connsiteY0" fmla="*/ 0 h 10000"/>
              <a:gd name="connsiteX1" fmla="*/ 0 w 10000"/>
              <a:gd name="connsiteY1" fmla="*/ 7628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842 w 10000"/>
              <a:gd name="connsiteY36" fmla="*/ 693 h 10000"/>
              <a:gd name="connsiteX37" fmla="*/ 2508 w 10000"/>
              <a:gd name="connsiteY37" fmla="*/ 641 h 10000"/>
              <a:gd name="connsiteX38" fmla="*/ 2192 w 10000"/>
              <a:gd name="connsiteY38" fmla="*/ 585 h 10000"/>
              <a:gd name="connsiteX39" fmla="*/ 1890 w 10000"/>
              <a:gd name="connsiteY39" fmla="*/ 525 h 10000"/>
              <a:gd name="connsiteX40" fmla="*/ 1610 w 10000"/>
              <a:gd name="connsiteY40" fmla="*/ 462 h 10000"/>
              <a:gd name="connsiteX41" fmla="*/ 1347 w 10000"/>
              <a:gd name="connsiteY41" fmla="*/ 399 h 10000"/>
              <a:gd name="connsiteX42" fmla="*/ 1105 w 10000"/>
              <a:gd name="connsiteY42" fmla="*/ 336 h 10000"/>
              <a:gd name="connsiteX43" fmla="*/ 883 w 10000"/>
              <a:gd name="connsiteY43" fmla="*/ 277 h 10000"/>
              <a:gd name="connsiteX44" fmla="*/ 686 w 10000"/>
              <a:gd name="connsiteY44" fmla="*/ 221 h 10000"/>
              <a:gd name="connsiteX45" fmla="*/ 508 w 10000"/>
              <a:gd name="connsiteY45" fmla="*/ 168 h 10000"/>
              <a:gd name="connsiteX46" fmla="*/ 358 w 10000"/>
              <a:gd name="connsiteY46" fmla="*/ 123 h 10000"/>
              <a:gd name="connsiteX47" fmla="*/ 232 w 10000"/>
              <a:gd name="connsiteY47" fmla="*/ 81 h 10000"/>
              <a:gd name="connsiteX48" fmla="*/ 59 w 10000"/>
              <a:gd name="connsiteY48" fmla="*/ 21 h 10000"/>
              <a:gd name="connsiteX49" fmla="*/ 0 w 10000"/>
              <a:gd name="connsiteY49" fmla="*/ 0 h 10000"/>
              <a:gd name="connsiteX50" fmla="*/ 0 w 10000"/>
              <a:gd name="connsiteY50" fmla="*/ 0 h 10000"/>
              <a:gd name="connsiteX0" fmla="*/ 0 w 10000"/>
              <a:gd name="connsiteY0" fmla="*/ 0 h 10000"/>
              <a:gd name="connsiteX1" fmla="*/ 0 w 10000"/>
              <a:gd name="connsiteY1" fmla="*/ 7945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842 w 10000"/>
              <a:gd name="connsiteY36" fmla="*/ 693 h 10000"/>
              <a:gd name="connsiteX37" fmla="*/ 2508 w 10000"/>
              <a:gd name="connsiteY37" fmla="*/ 641 h 10000"/>
              <a:gd name="connsiteX38" fmla="*/ 2192 w 10000"/>
              <a:gd name="connsiteY38" fmla="*/ 585 h 10000"/>
              <a:gd name="connsiteX39" fmla="*/ 1890 w 10000"/>
              <a:gd name="connsiteY39" fmla="*/ 525 h 10000"/>
              <a:gd name="connsiteX40" fmla="*/ 1610 w 10000"/>
              <a:gd name="connsiteY40" fmla="*/ 462 h 10000"/>
              <a:gd name="connsiteX41" fmla="*/ 1347 w 10000"/>
              <a:gd name="connsiteY41" fmla="*/ 399 h 10000"/>
              <a:gd name="connsiteX42" fmla="*/ 1105 w 10000"/>
              <a:gd name="connsiteY42" fmla="*/ 336 h 10000"/>
              <a:gd name="connsiteX43" fmla="*/ 883 w 10000"/>
              <a:gd name="connsiteY43" fmla="*/ 277 h 10000"/>
              <a:gd name="connsiteX44" fmla="*/ 686 w 10000"/>
              <a:gd name="connsiteY44" fmla="*/ 221 h 10000"/>
              <a:gd name="connsiteX45" fmla="*/ 508 w 10000"/>
              <a:gd name="connsiteY45" fmla="*/ 168 h 10000"/>
              <a:gd name="connsiteX46" fmla="*/ 358 w 10000"/>
              <a:gd name="connsiteY46" fmla="*/ 123 h 10000"/>
              <a:gd name="connsiteX47" fmla="*/ 232 w 10000"/>
              <a:gd name="connsiteY47" fmla="*/ 81 h 10000"/>
              <a:gd name="connsiteX48" fmla="*/ 59 w 10000"/>
              <a:gd name="connsiteY48" fmla="*/ 21 h 10000"/>
              <a:gd name="connsiteX49" fmla="*/ 0 w 10000"/>
              <a:gd name="connsiteY49" fmla="*/ 0 h 10000"/>
              <a:gd name="connsiteX50" fmla="*/ 0 w 10000"/>
              <a:gd name="connsiteY50" fmla="*/ 0 h 10000"/>
              <a:gd name="connsiteX0" fmla="*/ 0 w 10000"/>
              <a:gd name="connsiteY0" fmla="*/ 0 h 7946"/>
              <a:gd name="connsiteX1" fmla="*/ 0 w 10000"/>
              <a:gd name="connsiteY1" fmla="*/ 7945 h 7946"/>
              <a:gd name="connsiteX2" fmla="*/ 10000 w 10000"/>
              <a:gd name="connsiteY2" fmla="*/ 7946 h 7946"/>
              <a:gd name="connsiteX3" fmla="*/ 10000 w 10000"/>
              <a:gd name="connsiteY3" fmla="*/ 4 h 7946"/>
              <a:gd name="connsiteX4" fmla="*/ 10000 w 10000"/>
              <a:gd name="connsiteY4" fmla="*/ 4 h 7946"/>
              <a:gd name="connsiteX5" fmla="*/ 9773 w 10000"/>
              <a:gd name="connsiteY5" fmla="*/ 91 h 7946"/>
              <a:gd name="connsiteX6" fmla="*/ 9547 w 10000"/>
              <a:gd name="connsiteY6" fmla="*/ 175 h 7946"/>
              <a:gd name="connsiteX7" fmla="*/ 9320 w 10000"/>
              <a:gd name="connsiteY7" fmla="*/ 256 h 7946"/>
              <a:gd name="connsiteX8" fmla="*/ 9092 w 10000"/>
              <a:gd name="connsiteY8" fmla="*/ 326 h 7946"/>
              <a:gd name="connsiteX9" fmla="*/ 8865 w 10000"/>
              <a:gd name="connsiteY9" fmla="*/ 396 h 7946"/>
              <a:gd name="connsiteX10" fmla="*/ 8637 w 10000"/>
              <a:gd name="connsiteY10" fmla="*/ 462 h 7946"/>
              <a:gd name="connsiteX11" fmla="*/ 8412 w 10000"/>
              <a:gd name="connsiteY11" fmla="*/ 518 h 7946"/>
              <a:gd name="connsiteX12" fmla="*/ 8184 w 10000"/>
              <a:gd name="connsiteY12" fmla="*/ 571 h 7946"/>
              <a:gd name="connsiteX13" fmla="*/ 7957 w 10000"/>
              <a:gd name="connsiteY13" fmla="*/ 620 h 7946"/>
              <a:gd name="connsiteX14" fmla="*/ 7734 w 10000"/>
              <a:gd name="connsiteY14" fmla="*/ 662 h 7946"/>
              <a:gd name="connsiteX15" fmla="*/ 7508 w 10000"/>
              <a:gd name="connsiteY15" fmla="*/ 704 h 7946"/>
              <a:gd name="connsiteX16" fmla="*/ 7285 w 10000"/>
              <a:gd name="connsiteY16" fmla="*/ 739 h 7946"/>
              <a:gd name="connsiteX17" fmla="*/ 7062 w 10000"/>
              <a:gd name="connsiteY17" fmla="*/ 767 h 7946"/>
              <a:gd name="connsiteX18" fmla="*/ 6840 w 10000"/>
              <a:gd name="connsiteY18" fmla="*/ 795 h 7946"/>
              <a:gd name="connsiteX19" fmla="*/ 6620 w 10000"/>
              <a:gd name="connsiteY19" fmla="*/ 819 h 7946"/>
              <a:gd name="connsiteX20" fmla="*/ 6402 w 10000"/>
              <a:gd name="connsiteY20" fmla="*/ 837 h 7946"/>
              <a:gd name="connsiteX21" fmla="*/ 6184 w 10000"/>
              <a:gd name="connsiteY21" fmla="*/ 851 h 7946"/>
              <a:gd name="connsiteX22" fmla="*/ 5968 w 10000"/>
              <a:gd name="connsiteY22" fmla="*/ 865 h 7946"/>
              <a:gd name="connsiteX23" fmla="*/ 5755 w 10000"/>
              <a:gd name="connsiteY23" fmla="*/ 872 h 7946"/>
              <a:gd name="connsiteX24" fmla="*/ 5542 w 10000"/>
              <a:gd name="connsiteY24" fmla="*/ 879 h 7946"/>
              <a:gd name="connsiteX25" fmla="*/ 5332 w 10000"/>
              <a:gd name="connsiteY25" fmla="*/ 882 h 7946"/>
              <a:gd name="connsiteX26" fmla="*/ 5124 w 10000"/>
              <a:gd name="connsiteY26" fmla="*/ 879 h 7946"/>
              <a:gd name="connsiteX27" fmla="*/ 4918 w 10000"/>
              <a:gd name="connsiteY27" fmla="*/ 879 h 7946"/>
              <a:gd name="connsiteX28" fmla="*/ 4714 w 10000"/>
              <a:gd name="connsiteY28" fmla="*/ 872 h 7946"/>
              <a:gd name="connsiteX29" fmla="*/ 4514 w 10000"/>
              <a:gd name="connsiteY29" fmla="*/ 861 h 7946"/>
              <a:gd name="connsiteX30" fmla="*/ 4316 w 10000"/>
              <a:gd name="connsiteY30" fmla="*/ 851 h 7946"/>
              <a:gd name="connsiteX31" fmla="*/ 4122 w 10000"/>
              <a:gd name="connsiteY31" fmla="*/ 840 h 7946"/>
              <a:gd name="connsiteX32" fmla="*/ 3929 w 10000"/>
              <a:gd name="connsiteY32" fmla="*/ 823 h 7946"/>
              <a:gd name="connsiteX33" fmla="*/ 3739 w 10000"/>
              <a:gd name="connsiteY33" fmla="*/ 805 h 7946"/>
              <a:gd name="connsiteX34" fmla="*/ 3553 w 10000"/>
              <a:gd name="connsiteY34" fmla="*/ 788 h 7946"/>
              <a:gd name="connsiteX35" fmla="*/ 3190 w 10000"/>
              <a:gd name="connsiteY35" fmla="*/ 742 h 7946"/>
              <a:gd name="connsiteX36" fmla="*/ 2842 w 10000"/>
              <a:gd name="connsiteY36" fmla="*/ 693 h 7946"/>
              <a:gd name="connsiteX37" fmla="*/ 2508 w 10000"/>
              <a:gd name="connsiteY37" fmla="*/ 641 h 7946"/>
              <a:gd name="connsiteX38" fmla="*/ 2192 w 10000"/>
              <a:gd name="connsiteY38" fmla="*/ 585 h 7946"/>
              <a:gd name="connsiteX39" fmla="*/ 1890 w 10000"/>
              <a:gd name="connsiteY39" fmla="*/ 525 h 7946"/>
              <a:gd name="connsiteX40" fmla="*/ 1610 w 10000"/>
              <a:gd name="connsiteY40" fmla="*/ 462 h 7946"/>
              <a:gd name="connsiteX41" fmla="*/ 1347 w 10000"/>
              <a:gd name="connsiteY41" fmla="*/ 399 h 7946"/>
              <a:gd name="connsiteX42" fmla="*/ 1105 w 10000"/>
              <a:gd name="connsiteY42" fmla="*/ 336 h 7946"/>
              <a:gd name="connsiteX43" fmla="*/ 883 w 10000"/>
              <a:gd name="connsiteY43" fmla="*/ 277 h 7946"/>
              <a:gd name="connsiteX44" fmla="*/ 686 w 10000"/>
              <a:gd name="connsiteY44" fmla="*/ 221 h 7946"/>
              <a:gd name="connsiteX45" fmla="*/ 508 w 10000"/>
              <a:gd name="connsiteY45" fmla="*/ 168 h 7946"/>
              <a:gd name="connsiteX46" fmla="*/ 358 w 10000"/>
              <a:gd name="connsiteY46" fmla="*/ 123 h 7946"/>
              <a:gd name="connsiteX47" fmla="*/ 232 w 10000"/>
              <a:gd name="connsiteY47" fmla="*/ 81 h 7946"/>
              <a:gd name="connsiteX48" fmla="*/ 59 w 10000"/>
              <a:gd name="connsiteY48" fmla="*/ 21 h 7946"/>
              <a:gd name="connsiteX49" fmla="*/ 0 w 10000"/>
              <a:gd name="connsiteY49" fmla="*/ 0 h 7946"/>
              <a:gd name="connsiteX50" fmla="*/ 0 w 10000"/>
              <a:gd name="connsiteY50" fmla="*/ 0 h 7946"/>
              <a:gd name="connsiteX0" fmla="*/ 0 w 10000"/>
              <a:gd name="connsiteY0" fmla="*/ 0 h 10000"/>
              <a:gd name="connsiteX1" fmla="*/ 0 w 10000"/>
              <a:gd name="connsiteY1" fmla="*/ 7371 h 10000"/>
              <a:gd name="connsiteX2" fmla="*/ 10000 w 10000"/>
              <a:gd name="connsiteY2" fmla="*/ 10000 h 10000"/>
              <a:gd name="connsiteX3" fmla="*/ 10000 w 10000"/>
              <a:gd name="connsiteY3" fmla="*/ 5 h 10000"/>
              <a:gd name="connsiteX4" fmla="*/ 10000 w 10000"/>
              <a:gd name="connsiteY4" fmla="*/ 5 h 10000"/>
              <a:gd name="connsiteX5" fmla="*/ 9773 w 10000"/>
              <a:gd name="connsiteY5" fmla="*/ 115 h 10000"/>
              <a:gd name="connsiteX6" fmla="*/ 9547 w 10000"/>
              <a:gd name="connsiteY6" fmla="*/ 220 h 10000"/>
              <a:gd name="connsiteX7" fmla="*/ 9320 w 10000"/>
              <a:gd name="connsiteY7" fmla="*/ 322 h 10000"/>
              <a:gd name="connsiteX8" fmla="*/ 9092 w 10000"/>
              <a:gd name="connsiteY8" fmla="*/ 410 h 10000"/>
              <a:gd name="connsiteX9" fmla="*/ 8865 w 10000"/>
              <a:gd name="connsiteY9" fmla="*/ 498 h 10000"/>
              <a:gd name="connsiteX10" fmla="*/ 8637 w 10000"/>
              <a:gd name="connsiteY10" fmla="*/ 581 h 10000"/>
              <a:gd name="connsiteX11" fmla="*/ 8412 w 10000"/>
              <a:gd name="connsiteY11" fmla="*/ 652 h 10000"/>
              <a:gd name="connsiteX12" fmla="*/ 8184 w 10000"/>
              <a:gd name="connsiteY12" fmla="*/ 719 h 10000"/>
              <a:gd name="connsiteX13" fmla="*/ 7957 w 10000"/>
              <a:gd name="connsiteY13" fmla="*/ 780 h 10000"/>
              <a:gd name="connsiteX14" fmla="*/ 7734 w 10000"/>
              <a:gd name="connsiteY14" fmla="*/ 833 h 10000"/>
              <a:gd name="connsiteX15" fmla="*/ 7508 w 10000"/>
              <a:gd name="connsiteY15" fmla="*/ 886 h 10000"/>
              <a:gd name="connsiteX16" fmla="*/ 7285 w 10000"/>
              <a:gd name="connsiteY16" fmla="*/ 930 h 10000"/>
              <a:gd name="connsiteX17" fmla="*/ 7062 w 10000"/>
              <a:gd name="connsiteY17" fmla="*/ 965 h 10000"/>
              <a:gd name="connsiteX18" fmla="*/ 6840 w 10000"/>
              <a:gd name="connsiteY18" fmla="*/ 1001 h 10000"/>
              <a:gd name="connsiteX19" fmla="*/ 6620 w 10000"/>
              <a:gd name="connsiteY19" fmla="*/ 1031 h 10000"/>
              <a:gd name="connsiteX20" fmla="*/ 6402 w 10000"/>
              <a:gd name="connsiteY20" fmla="*/ 1053 h 10000"/>
              <a:gd name="connsiteX21" fmla="*/ 6184 w 10000"/>
              <a:gd name="connsiteY21" fmla="*/ 1071 h 10000"/>
              <a:gd name="connsiteX22" fmla="*/ 5968 w 10000"/>
              <a:gd name="connsiteY22" fmla="*/ 1089 h 10000"/>
              <a:gd name="connsiteX23" fmla="*/ 5755 w 10000"/>
              <a:gd name="connsiteY23" fmla="*/ 1097 h 10000"/>
              <a:gd name="connsiteX24" fmla="*/ 5542 w 10000"/>
              <a:gd name="connsiteY24" fmla="*/ 1106 h 10000"/>
              <a:gd name="connsiteX25" fmla="*/ 5332 w 10000"/>
              <a:gd name="connsiteY25" fmla="*/ 1110 h 10000"/>
              <a:gd name="connsiteX26" fmla="*/ 5124 w 10000"/>
              <a:gd name="connsiteY26" fmla="*/ 1106 h 10000"/>
              <a:gd name="connsiteX27" fmla="*/ 4918 w 10000"/>
              <a:gd name="connsiteY27" fmla="*/ 1106 h 10000"/>
              <a:gd name="connsiteX28" fmla="*/ 4714 w 10000"/>
              <a:gd name="connsiteY28" fmla="*/ 1097 h 10000"/>
              <a:gd name="connsiteX29" fmla="*/ 4514 w 10000"/>
              <a:gd name="connsiteY29" fmla="*/ 1084 h 10000"/>
              <a:gd name="connsiteX30" fmla="*/ 4316 w 10000"/>
              <a:gd name="connsiteY30" fmla="*/ 1071 h 10000"/>
              <a:gd name="connsiteX31" fmla="*/ 4122 w 10000"/>
              <a:gd name="connsiteY31" fmla="*/ 1057 h 10000"/>
              <a:gd name="connsiteX32" fmla="*/ 3929 w 10000"/>
              <a:gd name="connsiteY32" fmla="*/ 1036 h 10000"/>
              <a:gd name="connsiteX33" fmla="*/ 3739 w 10000"/>
              <a:gd name="connsiteY33" fmla="*/ 1013 h 10000"/>
              <a:gd name="connsiteX34" fmla="*/ 3553 w 10000"/>
              <a:gd name="connsiteY34" fmla="*/ 992 h 10000"/>
              <a:gd name="connsiteX35" fmla="*/ 3190 w 10000"/>
              <a:gd name="connsiteY35" fmla="*/ 934 h 10000"/>
              <a:gd name="connsiteX36" fmla="*/ 2842 w 10000"/>
              <a:gd name="connsiteY36" fmla="*/ 872 h 10000"/>
              <a:gd name="connsiteX37" fmla="*/ 2508 w 10000"/>
              <a:gd name="connsiteY37" fmla="*/ 807 h 10000"/>
              <a:gd name="connsiteX38" fmla="*/ 2192 w 10000"/>
              <a:gd name="connsiteY38" fmla="*/ 736 h 10000"/>
              <a:gd name="connsiteX39" fmla="*/ 1890 w 10000"/>
              <a:gd name="connsiteY39" fmla="*/ 661 h 10000"/>
              <a:gd name="connsiteX40" fmla="*/ 1610 w 10000"/>
              <a:gd name="connsiteY40" fmla="*/ 581 h 10000"/>
              <a:gd name="connsiteX41" fmla="*/ 1347 w 10000"/>
              <a:gd name="connsiteY41" fmla="*/ 502 h 10000"/>
              <a:gd name="connsiteX42" fmla="*/ 1105 w 10000"/>
              <a:gd name="connsiteY42" fmla="*/ 423 h 10000"/>
              <a:gd name="connsiteX43" fmla="*/ 883 w 10000"/>
              <a:gd name="connsiteY43" fmla="*/ 349 h 10000"/>
              <a:gd name="connsiteX44" fmla="*/ 686 w 10000"/>
              <a:gd name="connsiteY44" fmla="*/ 278 h 10000"/>
              <a:gd name="connsiteX45" fmla="*/ 508 w 10000"/>
              <a:gd name="connsiteY45" fmla="*/ 211 h 10000"/>
              <a:gd name="connsiteX46" fmla="*/ 358 w 10000"/>
              <a:gd name="connsiteY46" fmla="*/ 155 h 10000"/>
              <a:gd name="connsiteX47" fmla="*/ 232 w 10000"/>
              <a:gd name="connsiteY47" fmla="*/ 102 h 10000"/>
              <a:gd name="connsiteX48" fmla="*/ 59 w 10000"/>
              <a:gd name="connsiteY48" fmla="*/ 26 h 10000"/>
              <a:gd name="connsiteX49" fmla="*/ 0 w 10000"/>
              <a:gd name="connsiteY49" fmla="*/ 0 h 10000"/>
              <a:gd name="connsiteX50" fmla="*/ 0 w 10000"/>
              <a:gd name="connsiteY50" fmla="*/ 0 h 10000"/>
              <a:gd name="connsiteX0" fmla="*/ 0 w 10000"/>
              <a:gd name="connsiteY0" fmla="*/ 0 h 7372"/>
              <a:gd name="connsiteX1" fmla="*/ 0 w 10000"/>
              <a:gd name="connsiteY1" fmla="*/ 7371 h 7372"/>
              <a:gd name="connsiteX2" fmla="*/ 10000 w 10000"/>
              <a:gd name="connsiteY2" fmla="*/ 7372 h 7372"/>
              <a:gd name="connsiteX3" fmla="*/ 10000 w 10000"/>
              <a:gd name="connsiteY3" fmla="*/ 5 h 7372"/>
              <a:gd name="connsiteX4" fmla="*/ 10000 w 10000"/>
              <a:gd name="connsiteY4" fmla="*/ 5 h 7372"/>
              <a:gd name="connsiteX5" fmla="*/ 9773 w 10000"/>
              <a:gd name="connsiteY5" fmla="*/ 115 h 7372"/>
              <a:gd name="connsiteX6" fmla="*/ 9547 w 10000"/>
              <a:gd name="connsiteY6" fmla="*/ 220 h 7372"/>
              <a:gd name="connsiteX7" fmla="*/ 9320 w 10000"/>
              <a:gd name="connsiteY7" fmla="*/ 322 h 7372"/>
              <a:gd name="connsiteX8" fmla="*/ 9092 w 10000"/>
              <a:gd name="connsiteY8" fmla="*/ 410 h 7372"/>
              <a:gd name="connsiteX9" fmla="*/ 8865 w 10000"/>
              <a:gd name="connsiteY9" fmla="*/ 498 h 7372"/>
              <a:gd name="connsiteX10" fmla="*/ 8637 w 10000"/>
              <a:gd name="connsiteY10" fmla="*/ 581 h 7372"/>
              <a:gd name="connsiteX11" fmla="*/ 8412 w 10000"/>
              <a:gd name="connsiteY11" fmla="*/ 652 h 7372"/>
              <a:gd name="connsiteX12" fmla="*/ 8184 w 10000"/>
              <a:gd name="connsiteY12" fmla="*/ 719 h 7372"/>
              <a:gd name="connsiteX13" fmla="*/ 7957 w 10000"/>
              <a:gd name="connsiteY13" fmla="*/ 780 h 7372"/>
              <a:gd name="connsiteX14" fmla="*/ 7734 w 10000"/>
              <a:gd name="connsiteY14" fmla="*/ 833 h 7372"/>
              <a:gd name="connsiteX15" fmla="*/ 7508 w 10000"/>
              <a:gd name="connsiteY15" fmla="*/ 886 h 7372"/>
              <a:gd name="connsiteX16" fmla="*/ 7285 w 10000"/>
              <a:gd name="connsiteY16" fmla="*/ 930 h 7372"/>
              <a:gd name="connsiteX17" fmla="*/ 7062 w 10000"/>
              <a:gd name="connsiteY17" fmla="*/ 965 h 7372"/>
              <a:gd name="connsiteX18" fmla="*/ 6840 w 10000"/>
              <a:gd name="connsiteY18" fmla="*/ 1001 h 7372"/>
              <a:gd name="connsiteX19" fmla="*/ 6620 w 10000"/>
              <a:gd name="connsiteY19" fmla="*/ 1031 h 7372"/>
              <a:gd name="connsiteX20" fmla="*/ 6402 w 10000"/>
              <a:gd name="connsiteY20" fmla="*/ 1053 h 7372"/>
              <a:gd name="connsiteX21" fmla="*/ 6184 w 10000"/>
              <a:gd name="connsiteY21" fmla="*/ 1071 h 7372"/>
              <a:gd name="connsiteX22" fmla="*/ 5968 w 10000"/>
              <a:gd name="connsiteY22" fmla="*/ 1089 h 7372"/>
              <a:gd name="connsiteX23" fmla="*/ 5755 w 10000"/>
              <a:gd name="connsiteY23" fmla="*/ 1097 h 7372"/>
              <a:gd name="connsiteX24" fmla="*/ 5542 w 10000"/>
              <a:gd name="connsiteY24" fmla="*/ 1106 h 7372"/>
              <a:gd name="connsiteX25" fmla="*/ 5332 w 10000"/>
              <a:gd name="connsiteY25" fmla="*/ 1110 h 7372"/>
              <a:gd name="connsiteX26" fmla="*/ 5124 w 10000"/>
              <a:gd name="connsiteY26" fmla="*/ 1106 h 7372"/>
              <a:gd name="connsiteX27" fmla="*/ 4918 w 10000"/>
              <a:gd name="connsiteY27" fmla="*/ 1106 h 7372"/>
              <a:gd name="connsiteX28" fmla="*/ 4714 w 10000"/>
              <a:gd name="connsiteY28" fmla="*/ 1097 h 7372"/>
              <a:gd name="connsiteX29" fmla="*/ 4514 w 10000"/>
              <a:gd name="connsiteY29" fmla="*/ 1084 h 7372"/>
              <a:gd name="connsiteX30" fmla="*/ 4316 w 10000"/>
              <a:gd name="connsiteY30" fmla="*/ 1071 h 7372"/>
              <a:gd name="connsiteX31" fmla="*/ 4122 w 10000"/>
              <a:gd name="connsiteY31" fmla="*/ 1057 h 7372"/>
              <a:gd name="connsiteX32" fmla="*/ 3929 w 10000"/>
              <a:gd name="connsiteY32" fmla="*/ 1036 h 7372"/>
              <a:gd name="connsiteX33" fmla="*/ 3739 w 10000"/>
              <a:gd name="connsiteY33" fmla="*/ 1013 h 7372"/>
              <a:gd name="connsiteX34" fmla="*/ 3553 w 10000"/>
              <a:gd name="connsiteY34" fmla="*/ 992 h 7372"/>
              <a:gd name="connsiteX35" fmla="*/ 3190 w 10000"/>
              <a:gd name="connsiteY35" fmla="*/ 934 h 7372"/>
              <a:gd name="connsiteX36" fmla="*/ 2842 w 10000"/>
              <a:gd name="connsiteY36" fmla="*/ 872 h 7372"/>
              <a:gd name="connsiteX37" fmla="*/ 2508 w 10000"/>
              <a:gd name="connsiteY37" fmla="*/ 807 h 7372"/>
              <a:gd name="connsiteX38" fmla="*/ 2192 w 10000"/>
              <a:gd name="connsiteY38" fmla="*/ 736 h 7372"/>
              <a:gd name="connsiteX39" fmla="*/ 1890 w 10000"/>
              <a:gd name="connsiteY39" fmla="*/ 661 h 7372"/>
              <a:gd name="connsiteX40" fmla="*/ 1610 w 10000"/>
              <a:gd name="connsiteY40" fmla="*/ 581 h 7372"/>
              <a:gd name="connsiteX41" fmla="*/ 1347 w 10000"/>
              <a:gd name="connsiteY41" fmla="*/ 502 h 7372"/>
              <a:gd name="connsiteX42" fmla="*/ 1105 w 10000"/>
              <a:gd name="connsiteY42" fmla="*/ 423 h 7372"/>
              <a:gd name="connsiteX43" fmla="*/ 883 w 10000"/>
              <a:gd name="connsiteY43" fmla="*/ 349 h 7372"/>
              <a:gd name="connsiteX44" fmla="*/ 686 w 10000"/>
              <a:gd name="connsiteY44" fmla="*/ 278 h 7372"/>
              <a:gd name="connsiteX45" fmla="*/ 508 w 10000"/>
              <a:gd name="connsiteY45" fmla="*/ 211 h 7372"/>
              <a:gd name="connsiteX46" fmla="*/ 358 w 10000"/>
              <a:gd name="connsiteY46" fmla="*/ 155 h 7372"/>
              <a:gd name="connsiteX47" fmla="*/ 232 w 10000"/>
              <a:gd name="connsiteY47" fmla="*/ 102 h 7372"/>
              <a:gd name="connsiteX48" fmla="*/ 59 w 10000"/>
              <a:gd name="connsiteY48" fmla="*/ 26 h 7372"/>
              <a:gd name="connsiteX49" fmla="*/ 0 w 10000"/>
              <a:gd name="connsiteY49" fmla="*/ 0 h 7372"/>
              <a:gd name="connsiteX50" fmla="*/ 0 w 10000"/>
              <a:gd name="connsiteY50" fmla="*/ 0 h 7372"/>
              <a:gd name="connsiteX0" fmla="*/ 0 w 10000"/>
              <a:gd name="connsiteY0" fmla="*/ 0 h 10000"/>
              <a:gd name="connsiteX1" fmla="*/ 0 w 10000"/>
              <a:gd name="connsiteY1" fmla="*/ 7970 h 10000"/>
              <a:gd name="connsiteX2" fmla="*/ 10000 w 10000"/>
              <a:gd name="connsiteY2" fmla="*/ 10000 h 10000"/>
              <a:gd name="connsiteX3" fmla="*/ 10000 w 10000"/>
              <a:gd name="connsiteY3" fmla="*/ 7 h 10000"/>
              <a:gd name="connsiteX4" fmla="*/ 10000 w 10000"/>
              <a:gd name="connsiteY4" fmla="*/ 7 h 10000"/>
              <a:gd name="connsiteX5" fmla="*/ 9773 w 10000"/>
              <a:gd name="connsiteY5" fmla="*/ 156 h 10000"/>
              <a:gd name="connsiteX6" fmla="*/ 9547 w 10000"/>
              <a:gd name="connsiteY6" fmla="*/ 298 h 10000"/>
              <a:gd name="connsiteX7" fmla="*/ 9320 w 10000"/>
              <a:gd name="connsiteY7" fmla="*/ 437 h 10000"/>
              <a:gd name="connsiteX8" fmla="*/ 9092 w 10000"/>
              <a:gd name="connsiteY8" fmla="*/ 556 h 10000"/>
              <a:gd name="connsiteX9" fmla="*/ 8865 w 10000"/>
              <a:gd name="connsiteY9" fmla="*/ 676 h 10000"/>
              <a:gd name="connsiteX10" fmla="*/ 8637 w 10000"/>
              <a:gd name="connsiteY10" fmla="*/ 788 h 10000"/>
              <a:gd name="connsiteX11" fmla="*/ 8412 w 10000"/>
              <a:gd name="connsiteY11" fmla="*/ 884 h 10000"/>
              <a:gd name="connsiteX12" fmla="*/ 8184 w 10000"/>
              <a:gd name="connsiteY12" fmla="*/ 975 h 10000"/>
              <a:gd name="connsiteX13" fmla="*/ 7957 w 10000"/>
              <a:gd name="connsiteY13" fmla="*/ 1058 h 10000"/>
              <a:gd name="connsiteX14" fmla="*/ 7734 w 10000"/>
              <a:gd name="connsiteY14" fmla="*/ 1130 h 10000"/>
              <a:gd name="connsiteX15" fmla="*/ 7508 w 10000"/>
              <a:gd name="connsiteY15" fmla="*/ 1202 h 10000"/>
              <a:gd name="connsiteX16" fmla="*/ 7285 w 10000"/>
              <a:gd name="connsiteY16" fmla="*/ 1262 h 10000"/>
              <a:gd name="connsiteX17" fmla="*/ 7062 w 10000"/>
              <a:gd name="connsiteY17" fmla="*/ 1309 h 10000"/>
              <a:gd name="connsiteX18" fmla="*/ 6840 w 10000"/>
              <a:gd name="connsiteY18" fmla="*/ 1358 h 10000"/>
              <a:gd name="connsiteX19" fmla="*/ 6620 w 10000"/>
              <a:gd name="connsiteY19" fmla="*/ 1399 h 10000"/>
              <a:gd name="connsiteX20" fmla="*/ 6402 w 10000"/>
              <a:gd name="connsiteY20" fmla="*/ 1428 h 10000"/>
              <a:gd name="connsiteX21" fmla="*/ 6184 w 10000"/>
              <a:gd name="connsiteY21" fmla="*/ 1453 h 10000"/>
              <a:gd name="connsiteX22" fmla="*/ 5968 w 10000"/>
              <a:gd name="connsiteY22" fmla="*/ 1477 h 10000"/>
              <a:gd name="connsiteX23" fmla="*/ 5755 w 10000"/>
              <a:gd name="connsiteY23" fmla="*/ 1488 h 10000"/>
              <a:gd name="connsiteX24" fmla="*/ 5542 w 10000"/>
              <a:gd name="connsiteY24" fmla="*/ 1500 h 10000"/>
              <a:gd name="connsiteX25" fmla="*/ 5332 w 10000"/>
              <a:gd name="connsiteY25" fmla="*/ 1506 h 10000"/>
              <a:gd name="connsiteX26" fmla="*/ 5124 w 10000"/>
              <a:gd name="connsiteY26" fmla="*/ 1500 h 10000"/>
              <a:gd name="connsiteX27" fmla="*/ 4918 w 10000"/>
              <a:gd name="connsiteY27" fmla="*/ 1500 h 10000"/>
              <a:gd name="connsiteX28" fmla="*/ 4714 w 10000"/>
              <a:gd name="connsiteY28" fmla="*/ 1488 h 10000"/>
              <a:gd name="connsiteX29" fmla="*/ 4514 w 10000"/>
              <a:gd name="connsiteY29" fmla="*/ 1470 h 10000"/>
              <a:gd name="connsiteX30" fmla="*/ 4316 w 10000"/>
              <a:gd name="connsiteY30" fmla="*/ 1453 h 10000"/>
              <a:gd name="connsiteX31" fmla="*/ 4122 w 10000"/>
              <a:gd name="connsiteY31" fmla="*/ 1434 h 10000"/>
              <a:gd name="connsiteX32" fmla="*/ 3929 w 10000"/>
              <a:gd name="connsiteY32" fmla="*/ 1405 h 10000"/>
              <a:gd name="connsiteX33" fmla="*/ 3739 w 10000"/>
              <a:gd name="connsiteY33" fmla="*/ 1374 h 10000"/>
              <a:gd name="connsiteX34" fmla="*/ 3553 w 10000"/>
              <a:gd name="connsiteY34" fmla="*/ 1346 h 10000"/>
              <a:gd name="connsiteX35" fmla="*/ 3190 w 10000"/>
              <a:gd name="connsiteY35" fmla="*/ 1267 h 10000"/>
              <a:gd name="connsiteX36" fmla="*/ 2842 w 10000"/>
              <a:gd name="connsiteY36" fmla="*/ 1183 h 10000"/>
              <a:gd name="connsiteX37" fmla="*/ 2508 w 10000"/>
              <a:gd name="connsiteY37" fmla="*/ 1095 h 10000"/>
              <a:gd name="connsiteX38" fmla="*/ 2192 w 10000"/>
              <a:gd name="connsiteY38" fmla="*/ 998 h 10000"/>
              <a:gd name="connsiteX39" fmla="*/ 1890 w 10000"/>
              <a:gd name="connsiteY39" fmla="*/ 897 h 10000"/>
              <a:gd name="connsiteX40" fmla="*/ 1610 w 10000"/>
              <a:gd name="connsiteY40" fmla="*/ 788 h 10000"/>
              <a:gd name="connsiteX41" fmla="*/ 1347 w 10000"/>
              <a:gd name="connsiteY41" fmla="*/ 681 h 10000"/>
              <a:gd name="connsiteX42" fmla="*/ 1105 w 10000"/>
              <a:gd name="connsiteY42" fmla="*/ 574 h 10000"/>
              <a:gd name="connsiteX43" fmla="*/ 883 w 10000"/>
              <a:gd name="connsiteY43" fmla="*/ 473 h 10000"/>
              <a:gd name="connsiteX44" fmla="*/ 686 w 10000"/>
              <a:gd name="connsiteY44" fmla="*/ 377 h 10000"/>
              <a:gd name="connsiteX45" fmla="*/ 508 w 10000"/>
              <a:gd name="connsiteY45" fmla="*/ 286 h 10000"/>
              <a:gd name="connsiteX46" fmla="*/ 358 w 10000"/>
              <a:gd name="connsiteY46" fmla="*/ 210 h 10000"/>
              <a:gd name="connsiteX47" fmla="*/ 232 w 10000"/>
              <a:gd name="connsiteY47" fmla="*/ 138 h 10000"/>
              <a:gd name="connsiteX48" fmla="*/ 59 w 10000"/>
              <a:gd name="connsiteY48" fmla="*/ 35 h 10000"/>
              <a:gd name="connsiteX49" fmla="*/ 0 w 10000"/>
              <a:gd name="connsiteY49" fmla="*/ 0 h 10000"/>
              <a:gd name="connsiteX50" fmla="*/ 0 w 10000"/>
              <a:gd name="connsiteY50" fmla="*/ 0 h 10000"/>
              <a:gd name="connsiteX0" fmla="*/ 0 w 10000"/>
              <a:gd name="connsiteY0" fmla="*/ 0 h 8000"/>
              <a:gd name="connsiteX1" fmla="*/ 0 w 10000"/>
              <a:gd name="connsiteY1" fmla="*/ 7970 h 8000"/>
              <a:gd name="connsiteX2" fmla="*/ 10000 w 10000"/>
              <a:gd name="connsiteY2" fmla="*/ 8000 h 8000"/>
              <a:gd name="connsiteX3" fmla="*/ 10000 w 10000"/>
              <a:gd name="connsiteY3" fmla="*/ 7 h 8000"/>
              <a:gd name="connsiteX4" fmla="*/ 10000 w 10000"/>
              <a:gd name="connsiteY4" fmla="*/ 7 h 8000"/>
              <a:gd name="connsiteX5" fmla="*/ 9773 w 10000"/>
              <a:gd name="connsiteY5" fmla="*/ 156 h 8000"/>
              <a:gd name="connsiteX6" fmla="*/ 9547 w 10000"/>
              <a:gd name="connsiteY6" fmla="*/ 298 h 8000"/>
              <a:gd name="connsiteX7" fmla="*/ 9320 w 10000"/>
              <a:gd name="connsiteY7" fmla="*/ 437 h 8000"/>
              <a:gd name="connsiteX8" fmla="*/ 9092 w 10000"/>
              <a:gd name="connsiteY8" fmla="*/ 556 h 8000"/>
              <a:gd name="connsiteX9" fmla="*/ 8865 w 10000"/>
              <a:gd name="connsiteY9" fmla="*/ 676 h 8000"/>
              <a:gd name="connsiteX10" fmla="*/ 8637 w 10000"/>
              <a:gd name="connsiteY10" fmla="*/ 788 h 8000"/>
              <a:gd name="connsiteX11" fmla="*/ 8412 w 10000"/>
              <a:gd name="connsiteY11" fmla="*/ 884 h 8000"/>
              <a:gd name="connsiteX12" fmla="*/ 8184 w 10000"/>
              <a:gd name="connsiteY12" fmla="*/ 975 h 8000"/>
              <a:gd name="connsiteX13" fmla="*/ 7957 w 10000"/>
              <a:gd name="connsiteY13" fmla="*/ 1058 h 8000"/>
              <a:gd name="connsiteX14" fmla="*/ 7734 w 10000"/>
              <a:gd name="connsiteY14" fmla="*/ 1130 h 8000"/>
              <a:gd name="connsiteX15" fmla="*/ 7508 w 10000"/>
              <a:gd name="connsiteY15" fmla="*/ 1202 h 8000"/>
              <a:gd name="connsiteX16" fmla="*/ 7285 w 10000"/>
              <a:gd name="connsiteY16" fmla="*/ 1262 h 8000"/>
              <a:gd name="connsiteX17" fmla="*/ 7062 w 10000"/>
              <a:gd name="connsiteY17" fmla="*/ 1309 h 8000"/>
              <a:gd name="connsiteX18" fmla="*/ 6840 w 10000"/>
              <a:gd name="connsiteY18" fmla="*/ 1358 h 8000"/>
              <a:gd name="connsiteX19" fmla="*/ 6620 w 10000"/>
              <a:gd name="connsiteY19" fmla="*/ 1399 h 8000"/>
              <a:gd name="connsiteX20" fmla="*/ 6402 w 10000"/>
              <a:gd name="connsiteY20" fmla="*/ 1428 h 8000"/>
              <a:gd name="connsiteX21" fmla="*/ 6184 w 10000"/>
              <a:gd name="connsiteY21" fmla="*/ 1453 h 8000"/>
              <a:gd name="connsiteX22" fmla="*/ 5968 w 10000"/>
              <a:gd name="connsiteY22" fmla="*/ 1477 h 8000"/>
              <a:gd name="connsiteX23" fmla="*/ 5755 w 10000"/>
              <a:gd name="connsiteY23" fmla="*/ 1488 h 8000"/>
              <a:gd name="connsiteX24" fmla="*/ 5542 w 10000"/>
              <a:gd name="connsiteY24" fmla="*/ 1500 h 8000"/>
              <a:gd name="connsiteX25" fmla="*/ 5332 w 10000"/>
              <a:gd name="connsiteY25" fmla="*/ 1506 h 8000"/>
              <a:gd name="connsiteX26" fmla="*/ 5124 w 10000"/>
              <a:gd name="connsiteY26" fmla="*/ 1500 h 8000"/>
              <a:gd name="connsiteX27" fmla="*/ 4918 w 10000"/>
              <a:gd name="connsiteY27" fmla="*/ 1500 h 8000"/>
              <a:gd name="connsiteX28" fmla="*/ 4714 w 10000"/>
              <a:gd name="connsiteY28" fmla="*/ 1488 h 8000"/>
              <a:gd name="connsiteX29" fmla="*/ 4514 w 10000"/>
              <a:gd name="connsiteY29" fmla="*/ 1470 h 8000"/>
              <a:gd name="connsiteX30" fmla="*/ 4316 w 10000"/>
              <a:gd name="connsiteY30" fmla="*/ 1453 h 8000"/>
              <a:gd name="connsiteX31" fmla="*/ 4122 w 10000"/>
              <a:gd name="connsiteY31" fmla="*/ 1434 h 8000"/>
              <a:gd name="connsiteX32" fmla="*/ 3929 w 10000"/>
              <a:gd name="connsiteY32" fmla="*/ 1405 h 8000"/>
              <a:gd name="connsiteX33" fmla="*/ 3739 w 10000"/>
              <a:gd name="connsiteY33" fmla="*/ 1374 h 8000"/>
              <a:gd name="connsiteX34" fmla="*/ 3553 w 10000"/>
              <a:gd name="connsiteY34" fmla="*/ 1346 h 8000"/>
              <a:gd name="connsiteX35" fmla="*/ 3190 w 10000"/>
              <a:gd name="connsiteY35" fmla="*/ 1267 h 8000"/>
              <a:gd name="connsiteX36" fmla="*/ 2842 w 10000"/>
              <a:gd name="connsiteY36" fmla="*/ 1183 h 8000"/>
              <a:gd name="connsiteX37" fmla="*/ 2508 w 10000"/>
              <a:gd name="connsiteY37" fmla="*/ 1095 h 8000"/>
              <a:gd name="connsiteX38" fmla="*/ 2192 w 10000"/>
              <a:gd name="connsiteY38" fmla="*/ 998 h 8000"/>
              <a:gd name="connsiteX39" fmla="*/ 1890 w 10000"/>
              <a:gd name="connsiteY39" fmla="*/ 897 h 8000"/>
              <a:gd name="connsiteX40" fmla="*/ 1610 w 10000"/>
              <a:gd name="connsiteY40" fmla="*/ 788 h 8000"/>
              <a:gd name="connsiteX41" fmla="*/ 1347 w 10000"/>
              <a:gd name="connsiteY41" fmla="*/ 681 h 8000"/>
              <a:gd name="connsiteX42" fmla="*/ 1105 w 10000"/>
              <a:gd name="connsiteY42" fmla="*/ 574 h 8000"/>
              <a:gd name="connsiteX43" fmla="*/ 883 w 10000"/>
              <a:gd name="connsiteY43" fmla="*/ 473 h 8000"/>
              <a:gd name="connsiteX44" fmla="*/ 686 w 10000"/>
              <a:gd name="connsiteY44" fmla="*/ 377 h 8000"/>
              <a:gd name="connsiteX45" fmla="*/ 508 w 10000"/>
              <a:gd name="connsiteY45" fmla="*/ 286 h 8000"/>
              <a:gd name="connsiteX46" fmla="*/ 358 w 10000"/>
              <a:gd name="connsiteY46" fmla="*/ 210 h 8000"/>
              <a:gd name="connsiteX47" fmla="*/ 232 w 10000"/>
              <a:gd name="connsiteY47" fmla="*/ 138 h 8000"/>
              <a:gd name="connsiteX48" fmla="*/ 59 w 10000"/>
              <a:gd name="connsiteY48" fmla="*/ 35 h 8000"/>
              <a:gd name="connsiteX49" fmla="*/ 0 w 10000"/>
              <a:gd name="connsiteY49" fmla="*/ 0 h 8000"/>
              <a:gd name="connsiteX50" fmla="*/ 0 w 10000"/>
              <a:gd name="connsiteY50" fmla="*/ 0 h 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10440531" y="0"/>
            <a:ext cx="685979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2370667"/>
            <a:ext cx="8827959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5" y="5024967"/>
            <a:ext cx="88279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10/12/2012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277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/>
          </p:cNvSpPr>
          <p:nvPr/>
        </p:nvSpPr>
        <p:spPr bwMode="auto">
          <a:xfrm>
            <a:off x="455730" y="4241802"/>
            <a:ext cx="11280538" cy="2337161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2856 h 2856"/>
              <a:gd name="T4" fmla="*/ 7104 w 7104"/>
              <a:gd name="T5" fmla="*/ 2856 h 2856"/>
              <a:gd name="T6" fmla="*/ 7104 w 7104"/>
              <a:gd name="T7" fmla="*/ 1 h 2856"/>
              <a:gd name="T8" fmla="*/ 7104 w 7104"/>
              <a:gd name="T9" fmla="*/ 1 h 2856"/>
              <a:gd name="T10" fmla="*/ 6943 w 7104"/>
              <a:gd name="T11" fmla="*/ 26 h 2856"/>
              <a:gd name="T12" fmla="*/ 6782 w 7104"/>
              <a:gd name="T13" fmla="*/ 50 h 2856"/>
              <a:gd name="T14" fmla="*/ 6621 w 7104"/>
              <a:gd name="T15" fmla="*/ 73 h 2856"/>
              <a:gd name="T16" fmla="*/ 6459 w 7104"/>
              <a:gd name="T17" fmla="*/ 93 h 2856"/>
              <a:gd name="T18" fmla="*/ 6298 w 7104"/>
              <a:gd name="T19" fmla="*/ 113 h 2856"/>
              <a:gd name="T20" fmla="*/ 6136 w 7104"/>
              <a:gd name="T21" fmla="*/ 132 h 2856"/>
              <a:gd name="T22" fmla="*/ 5976 w 7104"/>
              <a:gd name="T23" fmla="*/ 148 h 2856"/>
              <a:gd name="T24" fmla="*/ 5814 w 7104"/>
              <a:gd name="T25" fmla="*/ 163 h 2856"/>
              <a:gd name="T26" fmla="*/ 5653 w 7104"/>
              <a:gd name="T27" fmla="*/ 177 h 2856"/>
              <a:gd name="T28" fmla="*/ 5494 w 7104"/>
              <a:gd name="T29" fmla="*/ 189 h 2856"/>
              <a:gd name="T30" fmla="*/ 5334 w 7104"/>
              <a:gd name="T31" fmla="*/ 201 h 2856"/>
              <a:gd name="T32" fmla="*/ 5175 w 7104"/>
              <a:gd name="T33" fmla="*/ 211 h 2856"/>
              <a:gd name="T34" fmla="*/ 5017 w 7104"/>
              <a:gd name="T35" fmla="*/ 219 h 2856"/>
              <a:gd name="T36" fmla="*/ 4859 w 7104"/>
              <a:gd name="T37" fmla="*/ 227 h 2856"/>
              <a:gd name="T38" fmla="*/ 4703 w 7104"/>
              <a:gd name="T39" fmla="*/ 234 h 2856"/>
              <a:gd name="T40" fmla="*/ 4548 w 7104"/>
              <a:gd name="T41" fmla="*/ 239 h 2856"/>
              <a:gd name="T42" fmla="*/ 4393 w 7104"/>
              <a:gd name="T43" fmla="*/ 243 h 2856"/>
              <a:gd name="T44" fmla="*/ 4240 w 7104"/>
              <a:gd name="T45" fmla="*/ 247 h 2856"/>
              <a:gd name="T46" fmla="*/ 4088 w 7104"/>
              <a:gd name="T47" fmla="*/ 249 h 2856"/>
              <a:gd name="T48" fmla="*/ 3937 w 7104"/>
              <a:gd name="T49" fmla="*/ 251 h 2856"/>
              <a:gd name="T50" fmla="*/ 3788 w 7104"/>
              <a:gd name="T51" fmla="*/ 252 h 2856"/>
              <a:gd name="T52" fmla="*/ 3640 w 7104"/>
              <a:gd name="T53" fmla="*/ 251 h 2856"/>
              <a:gd name="T54" fmla="*/ 3494 w 7104"/>
              <a:gd name="T55" fmla="*/ 251 h 2856"/>
              <a:gd name="T56" fmla="*/ 3349 w 7104"/>
              <a:gd name="T57" fmla="*/ 249 h 2856"/>
              <a:gd name="T58" fmla="*/ 3207 w 7104"/>
              <a:gd name="T59" fmla="*/ 246 h 2856"/>
              <a:gd name="T60" fmla="*/ 3066 w 7104"/>
              <a:gd name="T61" fmla="*/ 243 h 2856"/>
              <a:gd name="T62" fmla="*/ 2928 w 7104"/>
              <a:gd name="T63" fmla="*/ 240 h 2856"/>
              <a:gd name="T64" fmla="*/ 2791 w 7104"/>
              <a:gd name="T65" fmla="*/ 235 h 2856"/>
              <a:gd name="T66" fmla="*/ 2656 w 7104"/>
              <a:gd name="T67" fmla="*/ 230 h 2856"/>
              <a:gd name="T68" fmla="*/ 2524 w 7104"/>
              <a:gd name="T69" fmla="*/ 225 h 2856"/>
              <a:gd name="T70" fmla="*/ 2266 w 7104"/>
              <a:gd name="T71" fmla="*/ 212 h 2856"/>
              <a:gd name="T72" fmla="*/ 2019 w 7104"/>
              <a:gd name="T73" fmla="*/ 198 h 2856"/>
              <a:gd name="T74" fmla="*/ 1782 w 7104"/>
              <a:gd name="T75" fmla="*/ 183 h 2856"/>
              <a:gd name="T76" fmla="*/ 1557 w 7104"/>
              <a:gd name="T77" fmla="*/ 167 h 2856"/>
              <a:gd name="T78" fmla="*/ 1343 w 7104"/>
              <a:gd name="T79" fmla="*/ 150 h 2856"/>
              <a:gd name="T80" fmla="*/ 1144 w 7104"/>
              <a:gd name="T81" fmla="*/ 132 h 2856"/>
              <a:gd name="T82" fmla="*/ 957 w 7104"/>
              <a:gd name="T83" fmla="*/ 114 h 2856"/>
              <a:gd name="T84" fmla="*/ 785 w 7104"/>
              <a:gd name="T85" fmla="*/ 96 h 2856"/>
              <a:gd name="T86" fmla="*/ 627 w 7104"/>
              <a:gd name="T87" fmla="*/ 79 h 2856"/>
              <a:gd name="T88" fmla="*/ 487 w 7104"/>
              <a:gd name="T89" fmla="*/ 63 h 2856"/>
              <a:gd name="T90" fmla="*/ 361 w 7104"/>
              <a:gd name="T91" fmla="*/ 48 h 2856"/>
              <a:gd name="T92" fmla="*/ 254 w 7104"/>
              <a:gd name="T93" fmla="*/ 35 h 2856"/>
              <a:gd name="T94" fmla="*/ 165 w 7104"/>
              <a:gd name="T95" fmla="*/ 23 h 2856"/>
              <a:gd name="T96" fmla="*/ 42 w 7104"/>
              <a:gd name="T97" fmla="*/ 6 h 2856"/>
              <a:gd name="T98" fmla="*/ 0 w 7104"/>
              <a:gd name="T99" fmla="*/ 0 h 2856"/>
              <a:gd name="T100" fmla="*/ 0 w 7104"/>
              <a:gd name="T101" fmla="*/ 0 h 2856"/>
              <a:gd name="connsiteX0" fmla="*/ 0 w 10000"/>
              <a:gd name="connsiteY0" fmla="*/ 0 h 10000"/>
              <a:gd name="connsiteX1" fmla="*/ 0 w 10000"/>
              <a:gd name="connsiteY1" fmla="*/ 7628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842 w 10000"/>
              <a:gd name="connsiteY36" fmla="*/ 693 h 10000"/>
              <a:gd name="connsiteX37" fmla="*/ 2508 w 10000"/>
              <a:gd name="connsiteY37" fmla="*/ 641 h 10000"/>
              <a:gd name="connsiteX38" fmla="*/ 2192 w 10000"/>
              <a:gd name="connsiteY38" fmla="*/ 585 h 10000"/>
              <a:gd name="connsiteX39" fmla="*/ 1890 w 10000"/>
              <a:gd name="connsiteY39" fmla="*/ 525 h 10000"/>
              <a:gd name="connsiteX40" fmla="*/ 1610 w 10000"/>
              <a:gd name="connsiteY40" fmla="*/ 462 h 10000"/>
              <a:gd name="connsiteX41" fmla="*/ 1347 w 10000"/>
              <a:gd name="connsiteY41" fmla="*/ 399 h 10000"/>
              <a:gd name="connsiteX42" fmla="*/ 1105 w 10000"/>
              <a:gd name="connsiteY42" fmla="*/ 336 h 10000"/>
              <a:gd name="connsiteX43" fmla="*/ 883 w 10000"/>
              <a:gd name="connsiteY43" fmla="*/ 277 h 10000"/>
              <a:gd name="connsiteX44" fmla="*/ 686 w 10000"/>
              <a:gd name="connsiteY44" fmla="*/ 221 h 10000"/>
              <a:gd name="connsiteX45" fmla="*/ 508 w 10000"/>
              <a:gd name="connsiteY45" fmla="*/ 168 h 10000"/>
              <a:gd name="connsiteX46" fmla="*/ 358 w 10000"/>
              <a:gd name="connsiteY46" fmla="*/ 123 h 10000"/>
              <a:gd name="connsiteX47" fmla="*/ 232 w 10000"/>
              <a:gd name="connsiteY47" fmla="*/ 81 h 10000"/>
              <a:gd name="connsiteX48" fmla="*/ 59 w 10000"/>
              <a:gd name="connsiteY48" fmla="*/ 21 h 10000"/>
              <a:gd name="connsiteX49" fmla="*/ 0 w 10000"/>
              <a:gd name="connsiteY49" fmla="*/ 0 h 10000"/>
              <a:gd name="connsiteX50" fmla="*/ 0 w 10000"/>
              <a:gd name="connsiteY50" fmla="*/ 0 h 10000"/>
              <a:gd name="connsiteX0" fmla="*/ 0 w 10000"/>
              <a:gd name="connsiteY0" fmla="*/ 0 h 10000"/>
              <a:gd name="connsiteX1" fmla="*/ 0 w 10000"/>
              <a:gd name="connsiteY1" fmla="*/ 7945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842 w 10000"/>
              <a:gd name="connsiteY36" fmla="*/ 693 h 10000"/>
              <a:gd name="connsiteX37" fmla="*/ 2508 w 10000"/>
              <a:gd name="connsiteY37" fmla="*/ 641 h 10000"/>
              <a:gd name="connsiteX38" fmla="*/ 2192 w 10000"/>
              <a:gd name="connsiteY38" fmla="*/ 585 h 10000"/>
              <a:gd name="connsiteX39" fmla="*/ 1890 w 10000"/>
              <a:gd name="connsiteY39" fmla="*/ 525 h 10000"/>
              <a:gd name="connsiteX40" fmla="*/ 1610 w 10000"/>
              <a:gd name="connsiteY40" fmla="*/ 462 h 10000"/>
              <a:gd name="connsiteX41" fmla="*/ 1347 w 10000"/>
              <a:gd name="connsiteY41" fmla="*/ 399 h 10000"/>
              <a:gd name="connsiteX42" fmla="*/ 1105 w 10000"/>
              <a:gd name="connsiteY42" fmla="*/ 336 h 10000"/>
              <a:gd name="connsiteX43" fmla="*/ 883 w 10000"/>
              <a:gd name="connsiteY43" fmla="*/ 277 h 10000"/>
              <a:gd name="connsiteX44" fmla="*/ 686 w 10000"/>
              <a:gd name="connsiteY44" fmla="*/ 221 h 10000"/>
              <a:gd name="connsiteX45" fmla="*/ 508 w 10000"/>
              <a:gd name="connsiteY45" fmla="*/ 168 h 10000"/>
              <a:gd name="connsiteX46" fmla="*/ 358 w 10000"/>
              <a:gd name="connsiteY46" fmla="*/ 123 h 10000"/>
              <a:gd name="connsiteX47" fmla="*/ 232 w 10000"/>
              <a:gd name="connsiteY47" fmla="*/ 81 h 10000"/>
              <a:gd name="connsiteX48" fmla="*/ 59 w 10000"/>
              <a:gd name="connsiteY48" fmla="*/ 21 h 10000"/>
              <a:gd name="connsiteX49" fmla="*/ 0 w 10000"/>
              <a:gd name="connsiteY49" fmla="*/ 0 h 10000"/>
              <a:gd name="connsiteX50" fmla="*/ 0 w 10000"/>
              <a:gd name="connsiteY50" fmla="*/ 0 h 10000"/>
              <a:gd name="connsiteX0" fmla="*/ 0 w 10000"/>
              <a:gd name="connsiteY0" fmla="*/ 0 h 7946"/>
              <a:gd name="connsiteX1" fmla="*/ 0 w 10000"/>
              <a:gd name="connsiteY1" fmla="*/ 7945 h 7946"/>
              <a:gd name="connsiteX2" fmla="*/ 10000 w 10000"/>
              <a:gd name="connsiteY2" fmla="*/ 7946 h 7946"/>
              <a:gd name="connsiteX3" fmla="*/ 10000 w 10000"/>
              <a:gd name="connsiteY3" fmla="*/ 4 h 7946"/>
              <a:gd name="connsiteX4" fmla="*/ 10000 w 10000"/>
              <a:gd name="connsiteY4" fmla="*/ 4 h 7946"/>
              <a:gd name="connsiteX5" fmla="*/ 9773 w 10000"/>
              <a:gd name="connsiteY5" fmla="*/ 91 h 7946"/>
              <a:gd name="connsiteX6" fmla="*/ 9547 w 10000"/>
              <a:gd name="connsiteY6" fmla="*/ 175 h 7946"/>
              <a:gd name="connsiteX7" fmla="*/ 9320 w 10000"/>
              <a:gd name="connsiteY7" fmla="*/ 256 h 7946"/>
              <a:gd name="connsiteX8" fmla="*/ 9092 w 10000"/>
              <a:gd name="connsiteY8" fmla="*/ 326 h 7946"/>
              <a:gd name="connsiteX9" fmla="*/ 8865 w 10000"/>
              <a:gd name="connsiteY9" fmla="*/ 396 h 7946"/>
              <a:gd name="connsiteX10" fmla="*/ 8637 w 10000"/>
              <a:gd name="connsiteY10" fmla="*/ 462 h 7946"/>
              <a:gd name="connsiteX11" fmla="*/ 8412 w 10000"/>
              <a:gd name="connsiteY11" fmla="*/ 518 h 7946"/>
              <a:gd name="connsiteX12" fmla="*/ 8184 w 10000"/>
              <a:gd name="connsiteY12" fmla="*/ 571 h 7946"/>
              <a:gd name="connsiteX13" fmla="*/ 7957 w 10000"/>
              <a:gd name="connsiteY13" fmla="*/ 620 h 7946"/>
              <a:gd name="connsiteX14" fmla="*/ 7734 w 10000"/>
              <a:gd name="connsiteY14" fmla="*/ 662 h 7946"/>
              <a:gd name="connsiteX15" fmla="*/ 7508 w 10000"/>
              <a:gd name="connsiteY15" fmla="*/ 704 h 7946"/>
              <a:gd name="connsiteX16" fmla="*/ 7285 w 10000"/>
              <a:gd name="connsiteY16" fmla="*/ 739 h 7946"/>
              <a:gd name="connsiteX17" fmla="*/ 7062 w 10000"/>
              <a:gd name="connsiteY17" fmla="*/ 767 h 7946"/>
              <a:gd name="connsiteX18" fmla="*/ 6840 w 10000"/>
              <a:gd name="connsiteY18" fmla="*/ 795 h 7946"/>
              <a:gd name="connsiteX19" fmla="*/ 6620 w 10000"/>
              <a:gd name="connsiteY19" fmla="*/ 819 h 7946"/>
              <a:gd name="connsiteX20" fmla="*/ 6402 w 10000"/>
              <a:gd name="connsiteY20" fmla="*/ 837 h 7946"/>
              <a:gd name="connsiteX21" fmla="*/ 6184 w 10000"/>
              <a:gd name="connsiteY21" fmla="*/ 851 h 7946"/>
              <a:gd name="connsiteX22" fmla="*/ 5968 w 10000"/>
              <a:gd name="connsiteY22" fmla="*/ 865 h 7946"/>
              <a:gd name="connsiteX23" fmla="*/ 5755 w 10000"/>
              <a:gd name="connsiteY23" fmla="*/ 872 h 7946"/>
              <a:gd name="connsiteX24" fmla="*/ 5542 w 10000"/>
              <a:gd name="connsiteY24" fmla="*/ 879 h 7946"/>
              <a:gd name="connsiteX25" fmla="*/ 5332 w 10000"/>
              <a:gd name="connsiteY25" fmla="*/ 882 h 7946"/>
              <a:gd name="connsiteX26" fmla="*/ 5124 w 10000"/>
              <a:gd name="connsiteY26" fmla="*/ 879 h 7946"/>
              <a:gd name="connsiteX27" fmla="*/ 4918 w 10000"/>
              <a:gd name="connsiteY27" fmla="*/ 879 h 7946"/>
              <a:gd name="connsiteX28" fmla="*/ 4714 w 10000"/>
              <a:gd name="connsiteY28" fmla="*/ 872 h 7946"/>
              <a:gd name="connsiteX29" fmla="*/ 4514 w 10000"/>
              <a:gd name="connsiteY29" fmla="*/ 861 h 7946"/>
              <a:gd name="connsiteX30" fmla="*/ 4316 w 10000"/>
              <a:gd name="connsiteY30" fmla="*/ 851 h 7946"/>
              <a:gd name="connsiteX31" fmla="*/ 4122 w 10000"/>
              <a:gd name="connsiteY31" fmla="*/ 840 h 7946"/>
              <a:gd name="connsiteX32" fmla="*/ 3929 w 10000"/>
              <a:gd name="connsiteY32" fmla="*/ 823 h 7946"/>
              <a:gd name="connsiteX33" fmla="*/ 3739 w 10000"/>
              <a:gd name="connsiteY33" fmla="*/ 805 h 7946"/>
              <a:gd name="connsiteX34" fmla="*/ 3553 w 10000"/>
              <a:gd name="connsiteY34" fmla="*/ 788 h 7946"/>
              <a:gd name="connsiteX35" fmla="*/ 3190 w 10000"/>
              <a:gd name="connsiteY35" fmla="*/ 742 h 7946"/>
              <a:gd name="connsiteX36" fmla="*/ 2842 w 10000"/>
              <a:gd name="connsiteY36" fmla="*/ 693 h 7946"/>
              <a:gd name="connsiteX37" fmla="*/ 2508 w 10000"/>
              <a:gd name="connsiteY37" fmla="*/ 641 h 7946"/>
              <a:gd name="connsiteX38" fmla="*/ 2192 w 10000"/>
              <a:gd name="connsiteY38" fmla="*/ 585 h 7946"/>
              <a:gd name="connsiteX39" fmla="*/ 1890 w 10000"/>
              <a:gd name="connsiteY39" fmla="*/ 525 h 7946"/>
              <a:gd name="connsiteX40" fmla="*/ 1610 w 10000"/>
              <a:gd name="connsiteY40" fmla="*/ 462 h 7946"/>
              <a:gd name="connsiteX41" fmla="*/ 1347 w 10000"/>
              <a:gd name="connsiteY41" fmla="*/ 399 h 7946"/>
              <a:gd name="connsiteX42" fmla="*/ 1105 w 10000"/>
              <a:gd name="connsiteY42" fmla="*/ 336 h 7946"/>
              <a:gd name="connsiteX43" fmla="*/ 883 w 10000"/>
              <a:gd name="connsiteY43" fmla="*/ 277 h 7946"/>
              <a:gd name="connsiteX44" fmla="*/ 686 w 10000"/>
              <a:gd name="connsiteY44" fmla="*/ 221 h 7946"/>
              <a:gd name="connsiteX45" fmla="*/ 508 w 10000"/>
              <a:gd name="connsiteY45" fmla="*/ 168 h 7946"/>
              <a:gd name="connsiteX46" fmla="*/ 358 w 10000"/>
              <a:gd name="connsiteY46" fmla="*/ 123 h 7946"/>
              <a:gd name="connsiteX47" fmla="*/ 232 w 10000"/>
              <a:gd name="connsiteY47" fmla="*/ 81 h 7946"/>
              <a:gd name="connsiteX48" fmla="*/ 59 w 10000"/>
              <a:gd name="connsiteY48" fmla="*/ 21 h 7946"/>
              <a:gd name="connsiteX49" fmla="*/ 0 w 10000"/>
              <a:gd name="connsiteY49" fmla="*/ 0 h 7946"/>
              <a:gd name="connsiteX50" fmla="*/ 0 w 10000"/>
              <a:gd name="connsiteY50" fmla="*/ 0 h 7946"/>
              <a:gd name="connsiteX0" fmla="*/ 0 w 10000"/>
              <a:gd name="connsiteY0" fmla="*/ 0 h 10000"/>
              <a:gd name="connsiteX1" fmla="*/ 0 w 10000"/>
              <a:gd name="connsiteY1" fmla="*/ 7371 h 10000"/>
              <a:gd name="connsiteX2" fmla="*/ 10000 w 10000"/>
              <a:gd name="connsiteY2" fmla="*/ 10000 h 10000"/>
              <a:gd name="connsiteX3" fmla="*/ 10000 w 10000"/>
              <a:gd name="connsiteY3" fmla="*/ 5 h 10000"/>
              <a:gd name="connsiteX4" fmla="*/ 10000 w 10000"/>
              <a:gd name="connsiteY4" fmla="*/ 5 h 10000"/>
              <a:gd name="connsiteX5" fmla="*/ 9773 w 10000"/>
              <a:gd name="connsiteY5" fmla="*/ 115 h 10000"/>
              <a:gd name="connsiteX6" fmla="*/ 9547 w 10000"/>
              <a:gd name="connsiteY6" fmla="*/ 220 h 10000"/>
              <a:gd name="connsiteX7" fmla="*/ 9320 w 10000"/>
              <a:gd name="connsiteY7" fmla="*/ 322 h 10000"/>
              <a:gd name="connsiteX8" fmla="*/ 9092 w 10000"/>
              <a:gd name="connsiteY8" fmla="*/ 410 h 10000"/>
              <a:gd name="connsiteX9" fmla="*/ 8865 w 10000"/>
              <a:gd name="connsiteY9" fmla="*/ 498 h 10000"/>
              <a:gd name="connsiteX10" fmla="*/ 8637 w 10000"/>
              <a:gd name="connsiteY10" fmla="*/ 581 h 10000"/>
              <a:gd name="connsiteX11" fmla="*/ 8412 w 10000"/>
              <a:gd name="connsiteY11" fmla="*/ 652 h 10000"/>
              <a:gd name="connsiteX12" fmla="*/ 8184 w 10000"/>
              <a:gd name="connsiteY12" fmla="*/ 719 h 10000"/>
              <a:gd name="connsiteX13" fmla="*/ 7957 w 10000"/>
              <a:gd name="connsiteY13" fmla="*/ 780 h 10000"/>
              <a:gd name="connsiteX14" fmla="*/ 7734 w 10000"/>
              <a:gd name="connsiteY14" fmla="*/ 833 h 10000"/>
              <a:gd name="connsiteX15" fmla="*/ 7508 w 10000"/>
              <a:gd name="connsiteY15" fmla="*/ 886 h 10000"/>
              <a:gd name="connsiteX16" fmla="*/ 7285 w 10000"/>
              <a:gd name="connsiteY16" fmla="*/ 930 h 10000"/>
              <a:gd name="connsiteX17" fmla="*/ 7062 w 10000"/>
              <a:gd name="connsiteY17" fmla="*/ 965 h 10000"/>
              <a:gd name="connsiteX18" fmla="*/ 6840 w 10000"/>
              <a:gd name="connsiteY18" fmla="*/ 1001 h 10000"/>
              <a:gd name="connsiteX19" fmla="*/ 6620 w 10000"/>
              <a:gd name="connsiteY19" fmla="*/ 1031 h 10000"/>
              <a:gd name="connsiteX20" fmla="*/ 6402 w 10000"/>
              <a:gd name="connsiteY20" fmla="*/ 1053 h 10000"/>
              <a:gd name="connsiteX21" fmla="*/ 6184 w 10000"/>
              <a:gd name="connsiteY21" fmla="*/ 1071 h 10000"/>
              <a:gd name="connsiteX22" fmla="*/ 5968 w 10000"/>
              <a:gd name="connsiteY22" fmla="*/ 1089 h 10000"/>
              <a:gd name="connsiteX23" fmla="*/ 5755 w 10000"/>
              <a:gd name="connsiteY23" fmla="*/ 1097 h 10000"/>
              <a:gd name="connsiteX24" fmla="*/ 5542 w 10000"/>
              <a:gd name="connsiteY24" fmla="*/ 1106 h 10000"/>
              <a:gd name="connsiteX25" fmla="*/ 5332 w 10000"/>
              <a:gd name="connsiteY25" fmla="*/ 1110 h 10000"/>
              <a:gd name="connsiteX26" fmla="*/ 5124 w 10000"/>
              <a:gd name="connsiteY26" fmla="*/ 1106 h 10000"/>
              <a:gd name="connsiteX27" fmla="*/ 4918 w 10000"/>
              <a:gd name="connsiteY27" fmla="*/ 1106 h 10000"/>
              <a:gd name="connsiteX28" fmla="*/ 4714 w 10000"/>
              <a:gd name="connsiteY28" fmla="*/ 1097 h 10000"/>
              <a:gd name="connsiteX29" fmla="*/ 4514 w 10000"/>
              <a:gd name="connsiteY29" fmla="*/ 1084 h 10000"/>
              <a:gd name="connsiteX30" fmla="*/ 4316 w 10000"/>
              <a:gd name="connsiteY30" fmla="*/ 1071 h 10000"/>
              <a:gd name="connsiteX31" fmla="*/ 4122 w 10000"/>
              <a:gd name="connsiteY31" fmla="*/ 1057 h 10000"/>
              <a:gd name="connsiteX32" fmla="*/ 3929 w 10000"/>
              <a:gd name="connsiteY32" fmla="*/ 1036 h 10000"/>
              <a:gd name="connsiteX33" fmla="*/ 3739 w 10000"/>
              <a:gd name="connsiteY33" fmla="*/ 1013 h 10000"/>
              <a:gd name="connsiteX34" fmla="*/ 3553 w 10000"/>
              <a:gd name="connsiteY34" fmla="*/ 992 h 10000"/>
              <a:gd name="connsiteX35" fmla="*/ 3190 w 10000"/>
              <a:gd name="connsiteY35" fmla="*/ 934 h 10000"/>
              <a:gd name="connsiteX36" fmla="*/ 2842 w 10000"/>
              <a:gd name="connsiteY36" fmla="*/ 872 h 10000"/>
              <a:gd name="connsiteX37" fmla="*/ 2508 w 10000"/>
              <a:gd name="connsiteY37" fmla="*/ 807 h 10000"/>
              <a:gd name="connsiteX38" fmla="*/ 2192 w 10000"/>
              <a:gd name="connsiteY38" fmla="*/ 736 h 10000"/>
              <a:gd name="connsiteX39" fmla="*/ 1890 w 10000"/>
              <a:gd name="connsiteY39" fmla="*/ 661 h 10000"/>
              <a:gd name="connsiteX40" fmla="*/ 1610 w 10000"/>
              <a:gd name="connsiteY40" fmla="*/ 581 h 10000"/>
              <a:gd name="connsiteX41" fmla="*/ 1347 w 10000"/>
              <a:gd name="connsiteY41" fmla="*/ 502 h 10000"/>
              <a:gd name="connsiteX42" fmla="*/ 1105 w 10000"/>
              <a:gd name="connsiteY42" fmla="*/ 423 h 10000"/>
              <a:gd name="connsiteX43" fmla="*/ 883 w 10000"/>
              <a:gd name="connsiteY43" fmla="*/ 349 h 10000"/>
              <a:gd name="connsiteX44" fmla="*/ 686 w 10000"/>
              <a:gd name="connsiteY44" fmla="*/ 278 h 10000"/>
              <a:gd name="connsiteX45" fmla="*/ 508 w 10000"/>
              <a:gd name="connsiteY45" fmla="*/ 211 h 10000"/>
              <a:gd name="connsiteX46" fmla="*/ 358 w 10000"/>
              <a:gd name="connsiteY46" fmla="*/ 155 h 10000"/>
              <a:gd name="connsiteX47" fmla="*/ 232 w 10000"/>
              <a:gd name="connsiteY47" fmla="*/ 102 h 10000"/>
              <a:gd name="connsiteX48" fmla="*/ 59 w 10000"/>
              <a:gd name="connsiteY48" fmla="*/ 26 h 10000"/>
              <a:gd name="connsiteX49" fmla="*/ 0 w 10000"/>
              <a:gd name="connsiteY49" fmla="*/ 0 h 10000"/>
              <a:gd name="connsiteX50" fmla="*/ 0 w 10000"/>
              <a:gd name="connsiteY50" fmla="*/ 0 h 10000"/>
              <a:gd name="connsiteX0" fmla="*/ 0 w 10000"/>
              <a:gd name="connsiteY0" fmla="*/ 0 h 7372"/>
              <a:gd name="connsiteX1" fmla="*/ 0 w 10000"/>
              <a:gd name="connsiteY1" fmla="*/ 7371 h 7372"/>
              <a:gd name="connsiteX2" fmla="*/ 10000 w 10000"/>
              <a:gd name="connsiteY2" fmla="*/ 7372 h 7372"/>
              <a:gd name="connsiteX3" fmla="*/ 10000 w 10000"/>
              <a:gd name="connsiteY3" fmla="*/ 5 h 7372"/>
              <a:gd name="connsiteX4" fmla="*/ 10000 w 10000"/>
              <a:gd name="connsiteY4" fmla="*/ 5 h 7372"/>
              <a:gd name="connsiteX5" fmla="*/ 9773 w 10000"/>
              <a:gd name="connsiteY5" fmla="*/ 115 h 7372"/>
              <a:gd name="connsiteX6" fmla="*/ 9547 w 10000"/>
              <a:gd name="connsiteY6" fmla="*/ 220 h 7372"/>
              <a:gd name="connsiteX7" fmla="*/ 9320 w 10000"/>
              <a:gd name="connsiteY7" fmla="*/ 322 h 7372"/>
              <a:gd name="connsiteX8" fmla="*/ 9092 w 10000"/>
              <a:gd name="connsiteY8" fmla="*/ 410 h 7372"/>
              <a:gd name="connsiteX9" fmla="*/ 8865 w 10000"/>
              <a:gd name="connsiteY9" fmla="*/ 498 h 7372"/>
              <a:gd name="connsiteX10" fmla="*/ 8637 w 10000"/>
              <a:gd name="connsiteY10" fmla="*/ 581 h 7372"/>
              <a:gd name="connsiteX11" fmla="*/ 8412 w 10000"/>
              <a:gd name="connsiteY11" fmla="*/ 652 h 7372"/>
              <a:gd name="connsiteX12" fmla="*/ 8184 w 10000"/>
              <a:gd name="connsiteY12" fmla="*/ 719 h 7372"/>
              <a:gd name="connsiteX13" fmla="*/ 7957 w 10000"/>
              <a:gd name="connsiteY13" fmla="*/ 780 h 7372"/>
              <a:gd name="connsiteX14" fmla="*/ 7734 w 10000"/>
              <a:gd name="connsiteY14" fmla="*/ 833 h 7372"/>
              <a:gd name="connsiteX15" fmla="*/ 7508 w 10000"/>
              <a:gd name="connsiteY15" fmla="*/ 886 h 7372"/>
              <a:gd name="connsiteX16" fmla="*/ 7285 w 10000"/>
              <a:gd name="connsiteY16" fmla="*/ 930 h 7372"/>
              <a:gd name="connsiteX17" fmla="*/ 7062 w 10000"/>
              <a:gd name="connsiteY17" fmla="*/ 965 h 7372"/>
              <a:gd name="connsiteX18" fmla="*/ 6840 w 10000"/>
              <a:gd name="connsiteY18" fmla="*/ 1001 h 7372"/>
              <a:gd name="connsiteX19" fmla="*/ 6620 w 10000"/>
              <a:gd name="connsiteY19" fmla="*/ 1031 h 7372"/>
              <a:gd name="connsiteX20" fmla="*/ 6402 w 10000"/>
              <a:gd name="connsiteY20" fmla="*/ 1053 h 7372"/>
              <a:gd name="connsiteX21" fmla="*/ 6184 w 10000"/>
              <a:gd name="connsiteY21" fmla="*/ 1071 h 7372"/>
              <a:gd name="connsiteX22" fmla="*/ 5968 w 10000"/>
              <a:gd name="connsiteY22" fmla="*/ 1089 h 7372"/>
              <a:gd name="connsiteX23" fmla="*/ 5755 w 10000"/>
              <a:gd name="connsiteY23" fmla="*/ 1097 h 7372"/>
              <a:gd name="connsiteX24" fmla="*/ 5542 w 10000"/>
              <a:gd name="connsiteY24" fmla="*/ 1106 h 7372"/>
              <a:gd name="connsiteX25" fmla="*/ 5332 w 10000"/>
              <a:gd name="connsiteY25" fmla="*/ 1110 h 7372"/>
              <a:gd name="connsiteX26" fmla="*/ 5124 w 10000"/>
              <a:gd name="connsiteY26" fmla="*/ 1106 h 7372"/>
              <a:gd name="connsiteX27" fmla="*/ 4918 w 10000"/>
              <a:gd name="connsiteY27" fmla="*/ 1106 h 7372"/>
              <a:gd name="connsiteX28" fmla="*/ 4714 w 10000"/>
              <a:gd name="connsiteY28" fmla="*/ 1097 h 7372"/>
              <a:gd name="connsiteX29" fmla="*/ 4514 w 10000"/>
              <a:gd name="connsiteY29" fmla="*/ 1084 h 7372"/>
              <a:gd name="connsiteX30" fmla="*/ 4316 w 10000"/>
              <a:gd name="connsiteY30" fmla="*/ 1071 h 7372"/>
              <a:gd name="connsiteX31" fmla="*/ 4122 w 10000"/>
              <a:gd name="connsiteY31" fmla="*/ 1057 h 7372"/>
              <a:gd name="connsiteX32" fmla="*/ 3929 w 10000"/>
              <a:gd name="connsiteY32" fmla="*/ 1036 h 7372"/>
              <a:gd name="connsiteX33" fmla="*/ 3739 w 10000"/>
              <a:gd name="connsiteY33" fmla="*/ 1013 h 7372"/>
              <a:gd name="connsiteX34" fmla="*/ 3553 w 10000"/>
              <a:gd name="connsiteY34" fmla="*/ 992 h 7372"/>
              <a:gd name="connsiteX35" fmla="*/ 3190 w 10000"/>
              <a:gd name="connsiteY35" fmla="*/ 934 h 7372"/>
              <a:gd name="connsiteX36" fmla="*/ 2842 w 10000"/>
              <a:gd name="connsiteY36" fmla="*/ 872 h 7372"/>
              <a:gd name="connsiteX37" fmla="*/ 2508 w 10000"/>
              <a:gd name="connsiteY37" fmla="*/ 807 h 7372"/>
              <a:gd name="connsiteX38" fmla="*/ 2192 w 10000"/>
              <a:gd name="connsiteY38" fmla="*/ 736 h 7372"/>
              <a:gd name="connsiteX39" fmla="*/ 1890 w 10000"/>
              <a:gd name="connsiteY39" fmla="*/ 661 h 7372"/>
              <a:gd name="connsiteX40" fmla="*/ 1610 w 10000"/>
              <a:gd name="connsiteY40" fmla="*/ 581 h 7372"/>
              <a:gd name="connsiteX41" fmla="*/ 1347 w 10000"/>
              <a:gd name="connsiteY41" fmla="*/ 502 h 7372"/>
              <a:gd name="connsiteX42" fmla="*/ 1105 w 10000"/>
              <a:gd name="connsiteY42" fmla="*/ 423 h 7372"/>
              <a:gd name="connsiteX43" fmla="*/ 883 w 10000"/>
              <a:gd name="connsiteY43" fmla="*/ 349 h 7372"/>
              <a:gd name="connsiteX44" fmla="*/ 686 w 10000"/>
              <a:gd name="connsiteY44" fmla="*/ 278 h 7372"/>
              <a:gd name="connsiteX45" fmla="*/ 508 w 10000"/>
              <a:gd name="connsiteY45" fmla="*/ 211 h 7372"/>
              <a:gd name="connsiteX46" fmla="*/ 358 w 10000"/>
              <a:gd name="connsiteY46" fmla="*/ 155 h 7372"/>
              <a:gd name="connsiteX47" fmla="*/ 232 w 10000"/>
              <a:gd name="connsiteY47" fmla="*/ 102 h 7372"/>
              <a:gd name="connsiteX48" fmla="*/ 59 w 10000"/>
              <a:gd name="connsiteY48" fmla="*/ 26 h 7372"/>
              <a:gd name="connsiteX49" fmla="*/ 0 w 10000"/>
              <a:gd name="connsiteY49" fmla="*/ 0 h 7372"/>
              <a:gd name="connsiteX50" fmla="*/ 0 w 10000"/>
              <a:gd name="connsiteY50" fmla="*/ 0 h 7372"/>
              <a:gd name="connsiteX0" fmla="*/ 0 w 10000"/>
              <a:gd name="connsiteY0" fmla="*/ 0 h 10000"/>
              <a:gd name="connsiteX1" fmla="*/ 0 w 10000"/>
              <a:gd name="connsiteY1" fmla="*/ 7970 h 10000"/>
              <a:gd name="connsiteX2" fmla="*/ 10000 w 10000"/>
              <a:gd name="connsiteY2" fmla="*/ 10000 h 10000"/>
              <a:gd name="connsiteX3" fmla="*/ 10000 w 10000"/>
              <a:gd name="connsiteY3" fmla="*/ 7 h 10000"/>
              <a:gd name="connsiteX4" fmla="*/ 10000 w 10000"/>
              <a:gd name="connsiteY4" fmla="*/ 7 h 10000"/>
              <a:gd name="connsiteX5" fmla="*/ 9773 w 10000"/>
              <a:gd name="connsiteY5" fmla="*/ 156 h 10000"/>
              <a:gd name="connsiteX6" fmla="*/ 9547 w 10000"/>
              <a:gd name="connsiteY6" fmla="*/ 298 h 10000"/>
              <a:gd name="connsiteX7" fmla="*/ 9320 w 10000"/>
              <a:gd name="connsiteY7" fmla="*/ 437 h 10000"/>
              <a:gd name="connsiteX8" fmla="*/ 9092 w 10000"/>
              <a:gd name="connsiteY8" fmla="*/ 556 h 10000"/>
              <a:gd name="connsiteX9" fmla="*/ 8865 w 10000"/>
              <a:gd name="connsiteY9" fmla="*/ 676 h 10000"/>
              <a:gd name="connsiteX10" fmla="*/ 8637 w 10000"/>
              <a:gd name="connsiteY10" fmla="*/ 788 h 10000"/>
              <a:gd name="connsiteX11" fmla="*/ 8412 w 10000"/>
              <a:gd name="connsiteY11" fmla="*/ 884 h 10000"/>
              <a:gd name="connsiteX12" fmla="*/ 8184 w 10000"/>
              <a:gd name="connsiteY12" fmla="*/ 975 h 10000"/>
              <a:gd name="connsiteX13" fmla="*/ 7957 w 10000"/>
              <a:gd name="connsiteY13" fmla="*/ 1058 h 10000"/>
              <a:gd name="connsiteX14" fmla="*/ 7734 w 10000"/>
              <a:gd name="connsiteY14" fmla="*/ 1130 h 10000"/>
              <a:gd name="connsiteX15" fmla="*/ 7508 w 10000"/>
              <a:gd name="connsiteY15" fmla="*/ 1202 h 10000"/>
              <a:gd name="connsiteX16" fmla="*/ 7285 w 10000"/>
              <a:gd name="connsiteY16" fmla="*/ 1262 h 10000"/>
              <a:gd name="connsiteX17" fmla="*/ 7062 w 10000"/>
              <a:gd name="connsiteY17" fmla="*/ 1309 h 10000"/>
              <a:gd name="connsiteX18" fmla="*/ 6840 w 10000"/>
              <a:gd name="connsiteY18" fmla="*/ 1358 h 10000"/>
              <a:gd name="connsiteX19" fmla="*/ 6620 w 10000"/>
              <a:gd name="connsiteY19" fmla="*/ 1399 h 10000"/>
              <a:gd name="connsiteX20" fmla="*/ 6402 w 10000"/>
              <a:gd name="connsiteY20" fmla="*/ 1428 h 10000"/>
              <a:gd name="connsiteX21" fmla="*/ 6184 w 10000"/>
              <a:gd name="connsiteY21" fmla="*/ 1453 h 10000"/>
              <a:gd name="connsiteX22" fmla="*/ 5968 w 10000"/>
              <a:gd name="connsiteY22" fmla="*/ 1477 h 10000"/>
              <a:gd name="connsiteX23" fmla="*/ 5755 w 10000"/>
              <a:gd name="connsiteY23" fmla="*/ 1488 h 10000"/>
              <a:gd name="connsiteX24" fmla="*/ 5542 w 10000"/>
              <a:gd name="connsiteY24" fmla="*/ 1500 h 10000"/>
              <a:gd name="connsiteX25" fmla="*/ 5332 w 10000"/>
              <a:gd name="connsiteY25" fmla="*/ 1506 h 10000"/>
              <a:gd name="connsiteX26" fmla="*/ 5124 w 10000"/>
              <a:gd name="connsiteY26" fmla="*/ 1500 h 10000"/>
              <a:gd name="connsiteX27" fmla="*/ 4918 w 10000"/>
              <a:gd name="connsiteY27" fmla="*/ 1500 h 10000"/>
              <a:gd name="connsiteX28" fmla="*/ 4714 w 10000"/>
              <a:gd name="connsiteY28" fmla="*/ 1488 h 10000"/>
              <a:gd name="connsiteX29" fmla="*/ 4514 w 10000"/>
              <a:gd name="connsiteY29" fmla="*/ 1470 h 10000"/>
              <a:gd name="connsiteX30" fmla="*/ 4316 w 10000"/>
              <a:gd name="connsiteY30" fmla="*/ 1453 h 10000"/>
              <a:gd name="connsiteX31" fmla="*/ 4122 w 10000"/>
              <a:gd name="connsiteY31" fmla="*/ 1434 h 10000"/>
              <a:gd name="connsiteX32" fmla="*/ 3929 w 10000"/>
              <a:gd name="connsiteY32" fmla="*/ 1405 h 10000"/>
              <a:gd name="connsiteX33" fmla="*/ 3739 w 10000"/>
              <a:gd name="connsiteY33" fmla="*/ 1374 h 10000"/>
              <a:gd name="connsiteX34" fmla="*/ 3553 w 10000"/>
              <a:gd name="connsiteY34" fmla="*/ 1346 h 10000"/>
              <a:gd name="connsiteX35" fmla="*/ 3190 w 10000"/>
              <a:gd name="connsiteY35" fmla="*/ 1267 h 10000"/>
              <a:gd name="connsiteX36" fmla="*/ 2842 w 10000"/>
              <a:gd name="connsiteY36" fmla="*/ 1183 h 10000"/>
              <a:gd name="connsiteX37" fmla="*/ 2508 w 10000"/>
              <a:gd name="connsiteY37" fmla="*/ 1095 h 10000"/>
              <a:gd name="connsiteX38" fmla="*/ 2192 w 10000"/>
              <a:gd name="connsiteY38" fmla="*/ 998 h 10000"/>
              <a:gd name="connsiteX39" fmla="*/ 1890 w 10000"/>
              <a:gd name="connsiteY39" fmla="*/ 897 h 10000"/>
              <a:gd name="connsiteX40" fmla="*/ 1610 w 10000"/>
              <a:gd name="connsiteY40" fmla="*/ 788 h 10000"/>
              <a:gd name="connsiteX41" fmla="*/ 1347 w 10000"/>
              <a:gd name="connsiteY41" fmla="*/ 681 h 10000"/>
              <a:gd name="connsiteX42" fmla="*/ 1105 w 10000"/>
              <a:gd name="connsiteY42" fmla="*/ 574 h 10000"/>
              <a:gd name="connsiteX43" fmla="*/ 883 w 10000"/>
              <a:gd name="connsiteY43" fmla="*/ 473 h 10000"/>
              <a:gd name="connsiteX44" fmla="*/ 686 w 10000"/>
              <a:gd name="connsiteY44" fmla="*/ 377 h 10000"/>
              <a:gd name="connsiteX45" fmla="*/ 508 w 10000"/>
              <a:gd name="connsiteY45" fmla="*/ 286 h 10000"/>
              <a:gd name="connsiteX46" fmla="*/ 358 w 10000"/>
              <a:gd name="connsiteY46" fmla="*/ 210 h 10000"/>
              <a:gd name="connsiteX47" fmla="*/ 232 w 10000"/>
              <a:gd name="connsiteY47" fmla="*/ 138 h 10000"/>
              <a:gd name="connsiteX48" fmla="*/ 59 w 10000"/>
              <a:gd name="connsiteY48" fmla="*/ 35 h 10000"/>
              <a:gd name="connsiteX49" fmla="*/ 0 w 10000"/>
              <a:gd name="connsiteY49" fmla="*/ 0 h 10000"/>
              <a:gd name="connsiteX50" fmla="*/ 0 w 10000"/>
              <a:gd name="connsiteY50" fmla="*/ 0 h 10000"/>
              <a:gd name="connsiteX0" fmla="*/ 0 w 10000"/>
              <a:gd name="connsiteY0" fmla="*/ 0 h 8000"/>
              <a:gd name="connsiteX1" fmla="*/ 0 w 10000"/>
              <a:gd name="connsiteY1" fmla="*/ 7970 h 8000"/>
              <a:gd name="connsiteX2" fmla="*/ 10000 w 10000"/>
              <a:gd name="connsiteY2" fmla="*/ 8000 h 8000"/>
              <a:gd name="connsiteX3" fmla="*/ 10000 w 10000"/>
              <a:gd name="connsiteY3" fmla="*/ 7 h 8000"/>
              <a:gd name="connsiteX4" fmla="*/ 10000 w 10000"/>
              <a:gd name="connsiteY4" fmla="*/ 7 h 8000"/>
              <a:gd name="connsiteX5" fmla="*/ 9773 w 10000"/>
              <a:gd name="connsiteY5" fmla="*/ 156 h 8000"/>
              <a:gd name="connsiteX6" fmla="*/ 9547 w 10000"/>
              <a:gd name="connsiteY6" fmla="*/ 298 h 8000"/>
              <a:gd name="connsiteX7" fmla="*/ 9320 w 10000"/>
              <a:gd name="connsiteY7" fmla="*/ 437 h 8000"/>
              <a:gd name="connsiteX8" fmla="*/ 9092 w 10000"/>
              <a:gd name="connsiteY8" fmla="*/ 556 h 8000"/>
              <a:gd name="connsiteX9" fmla="*/ 8865 w 10000"/>
              <a:gd name="connsiteY9" fmla="*/ 676 h 8000"/>
              <a:gd name="connsiteX10" fmla="*/ 8637 w 10000"/>
              <a:gd name="connsiteY10" fmla="*/ 788 h 8000"/>
              <a:gd name="connsiteX11" fmla="*/ 8412 w 10000"/>
              <a:gd name="connsiteY11" fmla="*/ 884 h 8000"/>
              <a:gd name="connsiteX12" fmla="*/ 8184 w 10000"/>
              <a:gd name="connsiteY12" fmla="*/ 975 h 8000"/>
              <a:gd name="connsiteX13" fmla="*/ 7957 w 10000"/>
              <a:gd name="connsiteY13" fmla="*/ 1058 h 8000"/>
              <a:gd name="connsiteX14" fmla="*/ 7734 w 10000"/>
              <a:gd name="connsiteY14" fmla="*/ 1130 h 8000"/>
              <a:gd name="connsiteX15" fmla="*/ 7508 w 10000"/>
              <a:gd name="connsiteY15" fmla="*/ 1202 h 8000"/>
              <a:gd name="connsiteX16" fmla="*/ 7285 w 10000"/>
              <a:gd name="connsiteY16" fmla="*/ 1262 h 8000"/>
              <a:gd name="connsiteX17" fmla="*/ 7062 w 10000"/>
              <a:gd name="connsiteY17" fmla="*/ 1309 h 8000"/>
              <a:gd name="connsiteX18" fmla="*/ 6840 w 10000"/>
              <a:gd name="connsiteY18" fmla="*/ 1358 h 8000"/>
              <a:gd name="connsiteX19" fmla="*/ 6620 w 10000"/>
              <a:gd name="connsiteY19" fmla="*/ 1399 h 8000"/>
              <a:gd name="connsiteX20" fmla="*/ 6402 w 10000"/>
              <a:gd name="connsiteY20" fmla="*/ 1428 h 8000"/>
              <a:gd name="connsiteX21" fmla="*/ 6184 w 10000"/>
              <a:gd name="connsiteY21" fmla="*/ 1453 h 8000"/>
              <a:gd name="connsiteX22" fmla="*/ 5968 w 10000"/>
              <a:gd name="connsiteY22" fmla="*/ 1477 h 8000"/>
              <a:gd name="connsiteX23" fmla="*/ 5755 w 10000"/>
              <a:gd name="connsiteY23" fmla="*/ 1488 h 8000"/>
              <a:gd name="connsiteX24" fmla="*/ 5542 w 10000"/>
              <a:gd name="connsiteY24" fmla="*/ 1500 h 8000"/>
              <a:gd name="connsiteX25" fmla="*/ 5332 w 10000"/>
              <a:gd name="connsiteY25" fmla="*/ 1506 h 8000"/>
              <a:gd name="connsiteX26" fmla="*/ 5124 w 10000"/>
              <a:gd name="connsiteY26" fmla="*/ 1500 h 8000"/>
              <a:gd name="connsiteX27" fmla="*/ 4918 w 10000"/>
              <a:gd name="connsiteY27" fmla="*/ 1500 h 8000"/>
              <a:gd name="connsiteX28" fmla="*/ 4714 w 10000"/>
              <a:gd name="connsiteY28" fmla="*/ 1488 h 8000"/>
              <a:gd name="connsiteX29" fmla="*/ 4514 w 10000"/>
              <a:gd name="connsiteY29" fmla="*/ 1470 h 8000"/>
              <a:gd name="connsiteX30" fmla="*/ 4316 w 10000"/>
              <a:gd name="connsiteY30" fmla="*/ 1453 h 8000"/>
              <a:gd name="connsiteX31" fmla="*/ 4122 w 10000"/>
              <a:gd name="connsiteY31" fmla="*/ 1434 h 8000"/>
              <a:gd name="connsiteX32" fmla="*/ 3929 w 10000"/>
              <a:gd name="connsiteY32" fmla="*/ 1405 h 8000"/>
              <a:gd name="connsiteX33" fmla="*/ 3739 w 10000"/>
              <a:gd name="connsiteY33" fmla="*/ 1374 h 8000"/>
              <a:gd name="connsiteX34" fmla="*/ 3553 w 10000"/>
              <a:gd name="connsiteY34" fmla="*/ 1346 h 8000"/>
              <a:gd name="connsiteX35" fmla="*/ 3190 w 10000"/>
              <a:gd name="connsiteY35" fmla="*/ 1267 h 8000"/>
              <a:gd name="connsiteX36" fmla="*/ 2842 w 10000"/>
              <a:gd name="connsiteY36" fmla="*/ 1183 h 8000"/>
              <a:gd name="connsiteX37" fmla="*/ 2508 w 10000"/>
              <a:gd name="connsiteY37" fmla="*/ 1095 h 8000"/>
              <a:gd name="connsiteX38" fmla="*/ 2192 w 10000"/>
              <a:gd name="connsiteY38" fmla="*/ 998 h 8000"/>
              <a:gd name="connsiteX39" fmla="*/ 1890 w 10000"/>
              <a:gd name="connsiteY39" fmla="*/ 897 h 8000"/>
              <a:gd name="connsiteX40" fmla="*/ 1610 w 10000"/>
              <a:gd name="connsiteY40" fmla="*/ 788 h 8000"/>
              <a:gd name="connsiteX41" fmla="*/ 1347 w 10000"/>
              <a:gd name="connsiteY41" fmla="*/ 681 h 8000"/>
              <a:gd name="connsiteX42" fmla="*/ 1105 w 10000"/>
              <a:gd name="connsiteY42" fmla="*/ 574 h 8000"/>
              <a:gd name="connsiteX43" fmla="*/ 883 w 10000"/>
              <a:gd name="connsiteY43" fmla="*/ 473 h 8000"/>
              <a:gd name="connsiteX44" fmla="*/ 686 w 10000"/>
              <a:gd name="connsiteY44" fmla="*/ 377 h 8000"/>
              <a:gd name="connsiteX45" fmla="*/ 508 w 10000"/>
              <a:gd name="connsiteY45" fmla="*/ 286 h 8000"/>
              <a:gd name="connsiteX46" fmla="*/ 358 w 10000"/>
              <a:gd name="connsiteY46" fmla="*/ 210 h 8000"/>
              <a:gd name="connsiteX47" fmla="*/ 232 w 10000"/>
              <a:gd name="connsiteY47" fmla="*/ 138 h 8000"/>
              <a:gd name="connsiteX48" fmla="*/ 59 w 10000"/>
              <a:gd name="connsiteY48" fmla="*/ 35 h 8000"/>
              <a:gd name="connsiteX49" fmla="*/ 0 w 10000"/>
              <a:gd name="connsiteY49" fmla="*/ 0 h 8000"/>
              <a:gd name="connsiteX50" fmla="*/ 0 w 10000"/>
              <a:gd name="connsiteY50" fmla="*/ 0 h 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9" name="Freeform 5"/>
          <p:cNvSpPr>
            <a:spLocks/>
          </p:cNvSpPr>
          <p:nvPr/>
        </p:nvSpPr>
        <p:spPr bwMode="auto">
          <a:xfrm rot="21010068">
            <a:off x="8493163" y="4185116"/>
            <a:ext cx="3300266" cy="440924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2856 h 2856"/>
              <a:gd name="T4" fmla="*/ 7104 w 7104"/>
              <a:gd name="T5" fmla="*/ 2856 h 2856"/>
              <a:gd name="T6" fmla="*/ 7104 w 7104"/>
              <a:gd name="T7" fmla="*/ 1 h 2856"/>
              <a:gd name="T8" fmla="*/ 7104 w 7104"/>
              <a:gd name="T9" fmla="*/ 1 h 2856"/>
              <a:gd name="T10" fmla="*/ 6943 w 7104"/>
              <a:gd name="T11" fmla="*/ 26 h 2856"/>
              <a:gd name="T12" fmla="*/ 6782 w 7104"/>
              <a:gd name="T13" fmla="*/ 50 h 2856"/>
              <a:gd name="T14" fmla="*/ 6621 w 7104"/>
              <a:gd name="T15" fmla="*/ 73 h 2856"/>
              <a:gd name="T16" fmla="*/ 6459 w 7104"/>
              <a:gd name="T17" fmla="*/ 93 h 2856"/>
              <a:gd name="T18" fmla="*/ 6298 w 7104"/>
              <a:gd name="T19" fmla="*/ 113 h 2856"/>
              <a:gd name="T20" fmla="*/ 6136 w 7104"/>
              <a:gd name="T21" fmla="*/ 132 h 2856"/>
              <a:gd name="T22" fmla="*/ 5976 w 7104"/>
              <a:gd name="T23" fmla="*/ 148 h 2856"/>
              <a:gd name="T24" fmla="*/ 5814 w 7104"/>
              <a:gd name="T25" fmla="*/ 163 h 2856"/>
              <a:gd name="T26" fmla="*/ 5653 w 7104"/>
              <a:gd name="T27" fmla="*/ 177 h 2856"/>
              <a:gd name="T28" fmla="*/ 5494 w 7104"/>
              <a:gd name="T29" fmla="*/ 189 h 2856"/>
              <a:gd name="T30" fmla="*/ 5334 w 7104"/>
              <a:gd name="T31" fmla="*/ 201 h 2856"/>
              <a:gd name="T32" fmla="*/ 5175 w 7104"/>
              <a:gd name="T33" fmla="*/ 211 h 2856"/>
              <a:gd name="T34" fmla="*/ 5017 w 7104"/>
              <a:gd name="T35" fmla="*/ 219 h 2856"/>
              <a:gd name="T36" fmla="*/ 4859 w 7104"/>
              <a:gd name="T37" fmla="*/ 227 h 2856"/>
              <a:gd name="T38" fmla="*/ 4703 w 7104"/>
              <a:gd name="T39" fmla="*/ 234 h 2856"/>
              <a:gd name="T40" fmla="*/ 4548 w 7104"/>
              <a:gd name="T41" fmla="*/ 239 h 2856"/>
              <a:gd name="T42" fmla="*/ 4393 w 7104"/>
              <a:gd name="T43" fmla="*/ 243 h 2856"/>
              <a:gd name="T44" fmla="*/ 4240 w 7104"/>
              <a:gd name="T45" fmla="*/ 247 h 2856"/>
              <a:gd name="T46" fmla="*/ 4088 w 7104"/>
              <a:gd name="T47" fmla="*/ 249 h 2856"/>
              <a:gd name="T48" fmla="*/ 3937 w 7104"/>
              <a:gd name="T49" fmla="*/ 251 h 2856"/>
              <a:gd name="T50" fmla="*/ 3788 w 7104"/>
              <a:gd name="T51" fmla="*/ 252 h 2856"/>
              <a:gd name="T52" fmla="*/ 3640 w 7104"/>
              <a:gd name="T53" fmla="*/ 251 h 2856"/>
              <a:gd name="T54" fmla="*/ 3494 w 7104"/>
              <a:gd name="T55" fmla="*/ 251 h 2856"/>
              <a:gd name="T56" fmla="*/ 3349 w 7104"/>
              <a:gd name="T57" fmla="*/ 249 h 2856"/>
              <a:gd name="T58" fmla="*/ 3207 w 7104"/>
              <a:gd name="T59" fmla="*/ 246 h 2856"/>
              <a:gd name="T60" fmla="*/ 3066 w 7104"/>
              <a:gd name="T61" fmla="*/ 243 h 2856"/>
              <a:gd name="T62" fmla="*/ 2928 w 7104"/>
              <a:gd name="T63" fmla="*/ 240 h 2856"/>
              <a:gd name="T64" fmla="*/ 2791 w 7104"/>
              <a:gd name="T65" fmla="*/ 235 h 2856"/>
              <a:gd name="T66" fmla="*/ 2656 w 7104"/>
              <a:gd name="T67" fmla="*/ 230 h 2856"/>
              <a:gd name="T68" fmla="*/ 2524 w 7104"/>
              <a:gd name="T69" fmla="*/ 225 h 2856"/>
              <a:gd name="T70" fmla="*/ 2266 w 7104"/>
              <a:gd name="T71" fmla="*/ 212 h 2856"/>
              <a:gd name="T72" fmla="*/ 2019 w 7104"/>
              <a:gd name="T73" fmla="*/ 198 h 2856"/>
              <a:gd name="T74" fmla="*/ 1782 w 7104"/>
              <a:gd name="T75" fmla="*/ 183 h 2856"/>
              <a:gd name="T76" fmla="*/ 1557 w 7104"/>
              <a:gd name="T77" fmla="*/ 167 h 2856"/>
              <a:gd name="T78" fmla="*/ 1343 w 7104"/>
              <a:gd name="T79" fmla="*/ 150 h 2856"/>
              <a:gd name="T80" fmla="*/ 1144 w 7104"/>
              <a:gd name="T81" fmla="*/ 132 h 2856"/>
              <a:gd name="T82" fmla="*/ 957 w 7104"/>
              <a:gd name="T83" fmla="*/ 114 h 2856"/>
              <a:gd name="T84" fmla="*/ 785 w 7104"/>
              <a:gd name="T85" fmla="*/ 96 h 2856"/>
              <a:gd name="T86" fmla="*/ 627 w 7104"/>
              <a:gd name="T87" fmla="*/ 79 h 2856"/>
              <a:gd name="T88" fmla="*/ 487 w 7104"/>
              <a:gd name="T89" fmla="*/ 63 h 2856"/>
              <a:gd name="T90" fmla="*/ 361 w 7104"/>
              <a:gd name="T91" fmla="*/ 48 h 2856"/>
              <a:gd name="T92" fmla="*/ 254 w 7104"/>
              <a:gd name="T93" fmla="*/ 35 h 2856"/>
              <a:gd name="T94" fmla="*/ 165 w 7104"/>
              <a:gd name="T95" fmla="*/ 23 h 2856"/>
              <a:gd name="T96" fmla="*/ 42 w 7104"/>
              <a:gd name="T97" fmla="*/ 6 h 2856"/>
              <a:gd name="T98" fmla="*/ 0 w 7104"/>
              <a:gd name="T99" fmla="*/ 0 h 2856"/>
              <a:gd name="T100" fmla="*/ 0 w 7104"/>
              <a:gd name="T101" fmla="*/ 0 h 2856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508 w 10000"/>
              <a:gd name="connsiteY36" fmla="*/ 641 h 10000"/>
              <a:gd name="connsiteX37" fmla="*/ 2192 w 10000"/>
              <a:gd name="connsiteY37" fmla="*/ 585 h 10000"/>
              <a:gd name="connsiteX38" fmla="*/ 1890 w 10000"/>
              <a:gd name="connsiteY38" fmla="*/ 525 h 10000"/>
              <a:gd name="connsiteX39" fmla="*/ 1610 w 10000"/>
              <a:gd name="connsiteY39" fmla="*/ 462 h 10000"/>
              <a:gd name="connsiteX40" fmla="*/ 1347 w 10000"/>
              <a:gd name="connsiteY40" fmla="*/ 399 h 10000"/>
              <a:gd name="connsiteX41" fmla="*/ 1105 w 10000"/>
              <a:gd name="connsiteY41" fmla="*/ 336 h 10000"/>
              <a:gd name="connsiteX42" fmla="*/ 883 w 10000"/>
              <a:gd name="connsiteY42" fmla="*/ 277 h 10000"/>
              <a:gd name="connsiteX43" fmla="*/ 686 w 10000"/>
              <a:gd name="connsiteY43" fmla="*/ 221 h 10000"/>
              <a:gd name="connsiteX44" fmla="*/ 508 w 10000"/>
              <a:gd name="connsiteY44" fmla="*/ 168 h 10000"/>
              <a:gd name="connsiteX45" fmla="*/ 358 w 10000"/>
              <a:gd name="connsiteY45" fmla="*/ 123 h 10000"/>
              <a:gd name="connsiteX46" fmla="*/ 232 w 10000"/>
              <a:gd name="connsiteY46" fmla="*/ 81 h 10000"/>
              <a:gd name="connsiteX47" fmla="*/ 59 w 10000"/>
              <a:gd name="connsiteY47" fmla="*/ 21 h 10000"/>
              <a:gd name="connsiteX48" fmla="*/ 0 w 10000"/>
              <a:gd name="connsiteY48" fmla="*/ 0 h 10000"/>
              <a:gd name="connsiteX49" fmla="*/ 0 w 10000"/>
              <a:gd name="connsiteY49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192 w 10000"/>
              <a:gd name="connsiteY36" fmla="*/ 585 h 10000"/>
              <a:gd name="connsiteX37" fmla="*/ 1890 w 10000"/>
              <a:gd name="connsiteY37" fmla="*/ 525 h 10000"/>
              <a:gd name="connsiteX38" fmla="*/ 1610 w 10000"/>
              <a:gd name="connsiteY38" fmla="*/ 462 h 10000"/>
              <a:gd name="connsiteX39" fmla="*/ 1347 w 10000"/>
              <a:gd name="connsiteY39" fmla="*/ 399 h 10000"/>
              <a:gd name="connsiteX40" fmla="*/ 1105 w 10000"/>
              <a:gd name="connsiteY40" fmla="*/ 336 h 10000"/>
              <a:gd name="connsiteX41" fmla="*/ 883 w 10000"/>
              <a:gd name="connsiteY41" fmla="*/ 277 h 10000"/>
              <a:gd name="connsiteX42" fmla="*/ 686 w 10000"/>
              <a:gd name="connsiteY42" fmla="*/ 221 h 10000"/>
              <a:gd name="connsiteX43" fmla="*/ 508 w 10000"/>
              <a:gd name="connsiteY43" fmla="*/ 168 h 10000"/>
              <a:gd name="connsiteX44" fmla="*/ 358 w 10000"/>
              <a:gd name="connsiteY44" fmla="*/ 123 h 10000"/>
              <a:gd name="connsiteX45" fmla="*/ 232 w 10000"/>
              <a:gd name="connsiteY45" fmla="*/ 81 h 10000"/>
              <a:gd name="connsiteX46" fmla="*/ 59 w 10000"/>
              <a:gd name="connsiteY46" fmla="*/ 21 h 10000"/>
              <a:gd name="connsiteX47" fmla="*/ 0 w 10000"/>
              <a:gd name="connsiteY47" fmla="*/ 0 h 10000"/>
              <a:gd name="connsiteX48" fmla="*/ 0 w 10000"/>
              <a:gd name="connsiteY48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1890 w 10000"/>
              <a:gd name="connsiteY36" fmla="*/ 525 h 10000"/>
              <a:gd name="connsiteX37" fmla="*/ 1610 w 10000"/>
              <a:gd name="connsiteY37" fmla="*/ 462 h 10000"/>
              <a:gd name="connsiteX38" fmla="*/ 1347 w 10000"/>
              <a:gd name="connsiteY38" fmla="*/ 399 h 10000"/>
              <a:gd name="connsiteX39" fmla="*/ 1105 w 10000"/>
              <a:gd name="connsiteY39" fmla="*/ 336 h 10000"/>
              <a:gd name="connsiteX40" fmla="*/ 883 w 10000"/>
              <a:gd name="connsiteY40" fmla="*/ 277 h 10000"/>
              <a:gd name="connsiteX41" fmla="*/ 686 w 10000"/>
              <a:gd name="connsiteY41" fmla="*/ 221 h 10000"/>
              <a:gd name="connsiteX42" fmla="*/ 508 w 10000"/>
              <a:gd name="connsiteY42" fmla="*/ 168 h 10000"/>
              <a:gd name="connsiteX43" fmla="*/ 358 w 10000"/>
              <a:gd name="connsiteY43" fmla="*/ 123 h 10000"/>
              <a:gd name="connsiteX44" fmla="*/ 232 w 10000"/>
              <a:gd name="connsiteY44" fmla="*/ 81 h 10000"/>
              <a:gd name="connsiteX45" fmla="*/ 59 w 10000"/>
              <a:gd name="connsiteY45" fmla="*/ 21 h 10000"/>
              <a:gd name="connsiteX46" fmla="*/ 0 w 10000"/>
              <a:gd name="connsiteY46" fmla="*/ 0 h 10000"/>
              <a:gd name="connsiteX47" fmla="*/ 0 w 10000"/>
              <a:gd name="connsiteY47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1610 w 10000"/>
              <a:gd name="connsiteY36" fmla="*/ 462 h 10000"/>
              <a:gd name="connsiteX37" fmla="*/ 1347 w 10000"/>
              <a:gd name="connsiteY37" fmla="*/ 399 h 10000"/>
              <a:gd name="connsiteX38" fmla="*/ 1105 w 10000"/>
              <a:gd name="connsiteY38" fmla="*/ 336 h 10000"/>
              <a:gd name="connsiteX39" fmla="*/ 883 w 10000"/>
              <a:gd name="connsiteY39" fmla="*/ 277 h 10000"/>
              <a:gd name="connsiteX40" fmla="*/ 686 w 10000"/>
              <a:gd name="connsiteY40" fmla="*/ 221 h 10000"/>
              <a:gd name="connsiteX41" fmla="*/ 508 w 10000"/>
              <a:gd name="connsiteY41" fmla="*/ 168 h 10000"/>
              <a:gd name="connsiteX42" fmla="*/ 358 w 10000"/>
              <a:gd name="connsiteY42" fmla="*/ 123 h 10000"/>
              <a:gd name="connsiteX43" fmla="*/ 232 w 10000"/>
              <a:gd name="connsiteY43" fmla="*/ 81 h 10000"/>
              <a:gd name="connsiteX44" fmla="*/ 59 w 10000"/>
              <a:gd name="connsiteY44" fmla="*/ 21 h 10000"/>
              <a:gd name="connsiteX45" fmla="*/ 0 w 10000"/>
              <a:gd name="connsiteY45" fmla="*/ 0 h 10000"/>
              <a:gd name="connsiteX46" fmla="*/ 0 w 10000"/>
              <a:gd name="connsiteY46" fmla="*/ 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2" fmla="*/ 10000 w 10000"/>
              <a:gd name="connsiteY2" fmla="*/ 4 h 10000"/>
              <a:gd name="connsiteX3" fmla="*/ 10000 w 10000"/>
              <a:gd name="connsiteY3" fmla="*/ 4 h 10000"/>
              <a:gd name="connsiteX4" fmla="*/ 9773 w 10000"/>
              <a:gd name="connsiteY4" fmla="*/ 91 h 10000"/>
              <a:gd name="connsiteX5" fmla="*/ 9547 w 10000"/>
              <a:gd name="connsiteY5" fmla="*/ 175 h 10000"/>
              <a:gd name="connsiteX6" fmla="*/ 9320 w 10000"/>
              <a:gd name="connsiteY6" fmla="*/ 256 h 10000"/>
              <a:gd name="connsiteX7" fmla="*/ 9092 w 10000"/>
              <a:gd name="connsiteY7" fmla="*/ 326 h 10000"/>
              <a:gd name="connsiteX8" fmla="*/ 8865 w 10000"/>
              <a:gd name="connsiteY8" fmla="*/ 396 h 10000"/>
              <a:gd name="connsiteX9" fmla="*/ 8637 w 10000"/>
              <a:gd name="connsiteY9" fmla="*/ 462 h 10000"/>
              <a:gd name="connsiteX10" fmla="*/ 8412 w 10000"/>
              <a:gd name="connsiteY10" fmla="*/ 518 h 10000"/>
              <a:gd name="connsiteX11" fmla="*/ 8184 w 10000"/>
              <a:gd name="connsiteY11" fmla="*/ 571 h 10000"/>
              <a:gd name="connsiteX12" fmla="*/ 7957 w 10000"/>
              <a:gd name="connsiteY12" fmla="*/ 620 h 10000"/>
              <a:gd name="connsiteX13" fmla="*/ 7734 w 10000"/>
              <a:gd name="connsiteY13" fmla="*/ 662 h 10000"/>
              <a:gd name="connsiteX14" fmla="*/ 7508 w 10000"/>
              <a:gd name="connsiteY14" fmla="*/ 704 h 10000"/>
              <a:gd name="connsiteX15" fmla="*/ 7285 w 10000"/>
              <a:gd name="connsiteY15" fmla="*/ 739 h 10000"/>
              <a:gd name="connsiteX16" fmla="*/ 7062 w 10000"/>
              <a:gd name="connsiteY16" fmla="*/ 767 h 10000"/>
              <a:gd name="connsiteX17" fmla="*/ 6840 w 10000"/>
              <a:gd name="connsiteY17" fmla="*/ 795 h 10000"/>
              <a:gd name="connsiteX18" fmla="*/ 6620 w 10000"/>
              <a:gd name="connsiteY18" fmla="*/ 819 h 10000"/>
              <a:gd name="connsiteX19" fmla="*/ 6402 w 10000"/>
              <a:gd name="connsiteY19" fmla="*/ 837 h 10000"/>
              <a:gd name="connsiteX20" fmla="*/ 6184 w 10000"/>
              <a:gd name="connsiteY20" fmla="*/ 851 h 10000"/>
              <a:gd name="connsiteX21" fmla="*/ 5968 w 10000"/>
              <a:gd name="connsiteY21" fmla="*/ 865 h 10000"/>
              <a:gd name="connsiteX22" fmla="*/ 5755 w 10000"/>
              <a:gd name="connsiteY22" fmla="*/ 872 h 10000"/>
              <a:gd name="connsiteX23" fmla="*/ 5542 w 10000"/>
              <a:gd name="connsiteY23" fmla="*/ 879 h 10000"/>
              <a:gd name="connsiteX24" fmla="*/ 5332 w 10000"/>
              <a:gd name="connsiteY24" fmla="*/ 882 h 10000"/>
              <a:gd name="connsiteX25" fmla="*/ 5124 w 10000"/>
              <a:gd name="connsiteY25" fmla="*/ 879 h 10000"/>
              <a:gd name="connsiteX26" fmla="*/ 4918 w 10000"/>
              <a:gd name="connsiteY26" fmla="*/ 879 h 10000"/>
              <a:gd name="connsiteX27" fmla="*/ 4714 w 10000"/>
              <a:gd name="connsiteY27" fmla="*/ 872 h 10000"/>
              <a:gd name="connsiteX28" fmla="*/ 4514 w 10000"/>
              <a:gd name="connsiteY28" fmla="*/ 861 h 10000"/>
              <a:gd name="connsiteX29" fmla="*/ 4316 w 10000"/>
              <a:gd name="connsiteY29" fmla="*/ 851 h 10000"/>
              <a:gd name="connsiteX30" fmla="*/ 4122 w 10000"/>
              <a:gd name="connsiteY30" fmla="*/ 840 h 10000"/>
              <a:gd name="connsiteX31" fmla="*/ 3929 w 10000"/>
              <a:gd name="connsiteY31" fmla="*/ 823 h 10000"/>
              <a:gd name="connsiteX32" fmla="*/ 3739 w 10000"/>
              <a:gd name="connsiteY32" fmla="*/ 805 h 10000"/>
              <a:gd name="connsiteX33" fmla="*/ 3553 w 10000"/>
              <a:gd name="connsiteY33" fmla="*/ 788 h 10000"/>
              <a:gd name="connsiteX34" fmla="*/ 3190 w 10000"/>
              <a:gd name="connsiteY34" fmla="*/ 742 h 10000"/>
              <a:gd name="connsiteX35" fmla="*/ 1610 w 10000"/>
              <a:gd name="connsiteY35" fmla="*/ 462 h 10000"/>
              <a:gd name="connsiteX36" fmla="*/ 1347 w 10000"/>
              <a:gd name="connsiteY36" fmla="*/ 399 h 10000"/>
              <a:gd name="connsiteX37" fmla="*/ 1105 w 10000"/>
              <a:gd name="connsiteY37" fmla="*/ 336 h 10000"/>
              <a:gd name="connsiteX38" fmla="*/ 883 w 10000"/>
              <a:gd name="connsiteY38" fmla="*/ 277 h 10000"/>
              <a:gd name="connsiteX39" fmla="*/ 686 w 10000"/>
              <a:gd name="connsiteY39" fmla="*/ 221 h 10000"/>
              <a:gd name="connsiteX40" fmla="*/ 508 w 10000"/>
              <a:gd name="connsiteY40" fmla="*/ 168 h 10000"/>
              <a:gd name="connsiteX41" fmla="*/ 358 w 10000"/>
              <a:gd name="connsiteY41" fmla="*/ 123 h 10000"/>
              <a:gd name="connsiteX42" fmla="*/ 232 w 10000"/>
              <a:gd name="connsiteY42" fmla="*/ 81 h 10000"/>
              <a:gd name="connsiteX43" fmla="*/ 59 w 10000"/>
              <a:gd name="connsiteY43" fmla="*/ 21 h 10000"/>
              <a:gd name="connsiteX44" fmla="*/ 0 w 10000"/>
              <a:gd name="connsiteY44" fmla="*/ 0 h 10000"/>
              <a:gd name="connsiteX45" fmla="*/ 0 w 10000"/>
              <a:gd name="connsiteY45" fmla="*/ 0 h 10000"/>
              <a:gd name="connsiteX0" fmla="*/ 0 w 10000"/>
              <a:gd name="connsiteY0" fmla="*/ 0 h 4282"/>
              <a:gd name="connsiteX1" fmla="*/ 9937 w 10000"/>
              <a:gd name="connsiteY1" fmla="*/ 4282 h 4282"/>
              <a:gd name="connsiteX2" fmla="*/ 10000 w 10000"/>
              <a:gd name="connsiteY2" fmla="*/ 4 h 4282"/>
              <a:gd name="connsiteX3" fmla="*/ 10000 w 10000"/>
              <a:gd name="connsiteY3" fmla="*/ 4 h 4282"/>
              <a:gd name="connsiteX4" fmla="*/ 9773 w 10000"/>
              <a:gd name="connsiteY4" fmla="*/ 91 h 4282"/>
              <a:gd name="connsiteX5" fmla="*/ 9547 w 10000"/>
              <a:gd name="connsiteY5" fmla="*/ 175 h 4282"/>
              <a:gd name="connsiteX6" fmla="*/ 9320 w 10000"/>
              <a:gd name="connsiteY6" fmla="*/ 256 h 4282"/>
              <a:gd name="connsiteX7" fmla="*/ 9092 w 10000"/>
              <a:gd name="connsiteY7" fmla="*/ 326 h 4282"/>
              <a:gd name="connsiteX8" fmla="*/ 8865 w 10000"/>
              <a:gd name="connsiteY8" fmla="*/ 396 h 4282"/>
              <a:gd name="connsiteX9" fmla="*/ 8637 w 10000"/>
              <a:gd name="connsiteY9" fmla="*/ 462 h 4282"/>
              <a:gd name="connsiteX10" fmla="*/ 8412 w 10000"/>
              <a:gd name="connsiteY10" fmla="*/ 518 h 4282"/>
              <a:gd name="connsiteX11" fmla="*/ 8184 w 10000"/>
              <a:gd name="connsiteY11" fmla="*/ 571 h 4282"/>
              <a:gd name="connsiteX12" fmla="*/ 7957 w 10000"/>
              <a:gd name="connsiteY12" fmla="*/ 620 h 4282"/>
              <a:gd name="connsiteX13" fmla="*/ 7734 w 10000"/>
              <a:gd name="connsiteY13" fmla="*/ 662 h 4282"/>
              <a:gd name="connsiteX14" fmla="*/ 7508 w 10000"/>
              <a:gd name="connsiteY14" fmla="*/ 704 h 4282"/>
              <a:gd name="connsiteX15" fmla="*/ 7285 w 10000"/>
              <a:gd name="connsiteY15" fmla="*/ 739 h 4282"/>
              <a:gd name="connsiteX16" fmla="*/ 7062 w 10000"/>
              <a:gd name="connsiteY16" fmla="*/ 767 h 4282"/>
              <a:gd name="connsiteX17" fmla="*/ 6840 w 10000"/>
              <a:gd name="connsiteY17" fmla="*/ 795 h 4282"/>
              <a:gd name="connsiteX18" fmla="*/ 6620 w 10000"/>
              <a:gd name="connsiteY18" fmla="*/ 819 h 4282"/>
              <a:gd name="connsiteX19" fmla="*/ 6402 w 10000"/>
              <a:gd name="connsiteY19" fmla="*/ 837 h 4282"/>
              <a:gd name="connsiteX20" fmla="*/ 6184 w 10000"/>
              <a:gd name="connsiteY20" fmla="*/ 851 h 4282"/>
              <a:gd name="connsiteX21" fmla="*/ 5968 w 10000"/>
              <a:gd name="connsiteY21" fmla="*/ 865 h 4282"/>
              <a:gd name="connsiteX22" fmla="*/ 5755 w 10000"/>
              <a:gd name="connsiteY22" fmla="*/ 872 h 4282"/>
              <a:gd name="connsiteX23" fmla="*/ 5542 w 10000"/>
              <a:gd name="connsiteY23" fmla="*/ 879 h 4282"/>
              <a:gd name="connsiteX24" fmla="*/ 5332 w 10000"/>
              <a:gd name="connsiteY24" fmla="*/ 882 h 4282"/>
              <a:gd name="connsiteX25" fmla="*/ 5124 w 10000"/>
              <a:gd name="connsiteY25" fmla="*/ 879 h 4282"/>
              <a:gd name="connsiteX26" fmla="*/ 4918 w 10000"/>
              <a:gd name="connsiteY26" fmla="*/ 879 h 4282"/>
              <a:gd name="connsiteX27" fmla="*/ 4714 w 10000"/>
              <a:gd name="connsiteY27" fmla="*/ 872 h 4282"/>
              <a:gd name="connsiteX28" fmla="*/ 4514 w 10000"/>
              <a:gd name="connsiteY28" fmla="*/ 861 h 4282"/>
              <a:gd name="connsiteX29" fmla="*/ 4316 w 10000"/>
              <a:gd name="connsiteY29" fmla="*/ 851 h 4282"/>
              <a:gd name="connsiteX30" fmla="*/ 4122 w 10000"/>
              <a:gd name="connsiteY30" fmla="*/ 840 h 4282"/>
              <a:gd name="connsiteX31" fmla="*/ 3929 w 10000"/>
              <a:gd name="connsiteY31" fmla="*/ 823 h 4282"/>
              <a:gd name="connsiteX32" fmla="*/ 3739 w 10000"/>
              <a:gd name="connsiteY32" fmla="*/ 805 h 4282"/>
              <a:gd name="connsiteX33" fmla="*/ 3553 w 10000"/>
              <a:gd name="connsiteY33" fmla="*/ 788 h 4282"/>
              <a:gd name="connsiteX34" fmla="*/ 3190 w 10000"/>
              <a:gd name="connsiteY34" fmla="*/ 742 h 4282"/>
              <a:gd name="connsiteX35" fmla="*/ 1610 w 10000"/>
              <a:gd name="connsiteY35" fmla="*/ 462 h 4282"/>
              <a:gd name="connsiteX36" fmla="*/ 1347 w 10000"/>
              <a:gd name="connsiteY36" fmla="*/ 399 h 4282"/>
              <a:gd name="connsiteX37" fmla="*/ 1105 w 10000"/>
              <a:gd name="connsiteY37" fmla="*/ 336 h 4282"/>
              <a:gd name="connsiteX38" fmla="*/ 883 w 10000"/>
              <a:gd name="connsiteY38" fmla="*/ 277 h 4282"/>
              <a:gd name="connsiteX39" fmla="*/ 686 w 10000"/>
              <a:gd name="connsiteY39" fmla="*/ 221 h 4282"/>
              <a:gd name="connsiteX40" fmla="*/ 508 w 10000"/>
              <a:gd name="connsiteY40" fmla="*/ 168 h 4282"/>
              <a:gd name="connsiteX41" fmla="*/ 358 w 10000"/>
              <a:gd name="connsiteY41" fmla="*/ 123 h 4282"/>
              <a:gd name="connsiteX42" fmla="*/ 232 w 10000"/>
              <a:gd name="connsiteY42" fmla="*/ 81 h 4282"/>
              <a:gd name="connsiteX43" fmla="*/ 59 w 10000"/>
              <a:gd name="connsiteY43" fmla="*/ 21 h 4282"/>
              <a:gd name="connsiteX44" fmla="*/ 0 w 10000"/>
              <a:gd name="connsiteY44" fmla="*/ 0 h 4282"/>
              <a:gd name="connsiteX45" fmla="*/ 0 w 10000"/>
              <a:gd name="connsiteY45" fmla="*/ 0 h 4282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1347 w 10000"/>
              <a:gd name="connsiteY35" fmla="*/ 932 h 10000"/>
              <a:gd name="connsiteX36" fmla="*/ 1105 w 10000"/>
              <a:gd name="connsiteY36" fmla="*/ 785 h 10000"/>
              <a:gd name="connsiteX37" fmla="*/ 883 w 10000"/>
              <a:gd name="connsiteY37" fmla="*/ 647 h 10000"/>
              <a:gd name="connsiteX38" fmla="*/ 686 w 10000"/>
              <a:gd name="connsiteY38" fmla="*/ 516 h 10000"/>
              <a:gd name="connsiteX39" fmla="*/ 508 w 10000"/>
              <a:gd name="connsiteY39" fmla="*/ 392 h 10000"/>
              <a:gd name="connsiteX40" fmla="*/ 358 w 10000"/>
              <a:gd name="connsiteY40" fmla="*/ 287 h 10000"/>
              <a:gd name="connsiteX41" fmla="*/ 232 w 10000"/>
              <a:gd name="connsiteY41" fmla="*/ 189 h 10000"/>
              <a:gd name="connsiteX42" fmla="*/ 59 w 10000"/>
              <a:gd name="connsiteY42" fmla="*/ 49 h 10000"/>
              <a:gd name="connsiteX43" fmla="*/ 0 w 10000"/>
              <a:gd name="connsiteY43" fmla="*/ 0 h 10000"/>
              <a:gd name="connsiteX44" fmla="*/ 0 w 10000"/>
              <a:gd name="connsiteY44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1105 w 10000"/>
              <a:gd name="connsiteY35" fmla="*/ 785 h 10000"/>
              <a:gd name="connsiteX36" fmla="*/ 883 w 10000"/>
              <a:gd name="connsiteY36" fmla="*/ 647 h 10000"/>
              <a:gd name="connsiteX37" fmla="*/ 686 w 10000"/>
              <a:gd name="connsiteY37" fmla="*/ 516 h 10000"/>
              <a:gd name="connsiteX38" fmla="*/ 508 w 10000"/>
              <a:gd name="connsiteY38" fmla="*/ 392 h 10000"/>
              <a:gd name="connsiteX39" fmla="*/ 358 w 10000"/>
              <a:gd name="connsiteY39" fmla="*/ 287 h 10000"/>
              <a:gd name="connsiteX40" fmla="*/ 232 w 10000"/>
              <a:gd name="connsiteY40" fmla="*/ 189 h 10000"/>
              <a:gd name="connsiteX41" fmla="*/ 59 w 10000"/>
              <a:gd name="connsiteY41" fmla="*/ 49 h 10000"/>
              <a:gd name="connsiteX42" fmla="*/ 0 w 10000"/>
              <a:gd name="connsiteY42" fmla="*/ 0 h 10000"/>
              <a:gd name="connsiteX43" fmla="*/ 0 w 10000"/>
              <a:gd name="connsiteY43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883 w 10000"/>
              <a:gd name="connsiteY35" fmla="*/ 647 h 10000"/>
              <a:gd name="connsiteX36" fmla="*/ 686 w 10000"/>
              <a:gd name="connsiteY36" fmla="*/ 516 h 10000"/>
              <a:gd name="connsiteX37" fmla="*/ 508 w 10000"/>
              <a:gd name="connsiteY37" fmla="*/ 392 h 10000"/>
              <a:gd name="connsiteX38" fmla="*/ 358 w 10000"/>
              <a:gd name="connsiteY38" fmla="*/ 287 h 10000"/>
              <a:gd name="connsiteX39" fmla="*/ 232 w 10000"/>
              <a:gd name="connsiteY39" fmla="*/ 189 h 10000"/>
              <a:gd name="connsiteX40" fmla="*/ 59 w 10000"/>
              <a:gd name="connsiteY40" fmla="*/ 49 h 10000"/>
              <a:gd name="connsiteX41" fmla="*/ 0 w 10000"/>
              <a:gd name="connsiteY41" fmla="*/ 0 h 10000"/>
              <a:gd name="connsiteX42" fmla="*/ 0 w 10000"/>
              <a:gd name="connsiteY42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686 w 10000"/>
              <a:gd name="connsiteY35" fmla="*/ 516 h 10000"/>
              <a:gd name="connsiteX36" fmla="*/ 508 w 10000"/>
              <a:gd name="connsiteY36" fmla="*/ 392 h 10000"/>
              <a:gd name="connsiteX37" fmla="*/ 358 w 10000"/>
              <a:gd name="connsiteY37" fmla="*/ 287 h 10000"/>
              <a:gd name="connsiteX38" fmla="*/ 232 w 10000"/>
              <a:gd name="connsiteY38" fmla="*/ 189 h 10000"/>
              <a:gd name="connsiteX39" fmla="*/ 59 w 10000"/>
              <a:gd name="connsiteY39" fmla="*/ 49 h 10000"/>
              <a:gd name="connsiteX40" fmla="*/ 0 w 10000"/>
              <a:gd name="connsiteY40" fmla="*/ 0 h 10000"/>
              <a:gd name="connsiteX41" fmla="*/ 0 w 10000"/>
              <a:gd name="connsiteY41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08 w 10000"/>
              <a:gd name="connsiteY35" fmla="*/ 392 h 10000"/>
              <a:gd name="connsiteX36" fmla="*/ 358 w 10000"/>
              <a:gd name="connsiteY36" fmla="*/ 287 h 10000"/>
              <a:gd name="connsiteX37" fmla="*/ 232 w 10000"/>
              <a:gd name="connsiteY37" fmla="*/ 189 h 10000"/>
              <a:gd name="connsiteX38" fmla="*/ 59 w 10000"/>
              <a:gd name="connsiteY38" fmla="*/ 49 h 10000"/>
              <a:gd name="connsiteX39" fmla="*/ 0 w 10000"/>
              <a:gd name="connsiteY39" fmla="*/ 0 h 10000"/>
              <a:gd name="connsiteX40" fmla="*/ 0 w 10000"/>
              <a:gd name="connsiteY40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358 w 10000"/>
              <a:gd name="connsiteY35" fmla="*/ 287 h 10000"/>
              <a:gd name="connsiteX36" fmla="*/ 232 w 10000"/>
              <a:gd name="connsiteY36" fmla="*/ 189 h 10000"/>
              <a:gd name="connsiteX37" fmla="*/ 59 w 10000"/>
              <a:gd name="connsiteY37" fmla="*/ 49 h 10000"/>
              <a:gd name="connsiteX38" fmla="*/ 0 w 10000"/>
              <a:gd name="connsiteY38" fmla="*/ 0 h 10000"/>
              <a:gd name="connsiteX39" fmla="*/ 0 w 10000"/>
              <a:gd name="connsiteY39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232 w 10000"/>
              <a:gd name="connsiteY35" fmla="*/ 189 h 10000"/>
              <a:gd name="connsiteX36" fmla="*/ 59 w 10000"/>
              <a:gd name="connsiteY36" fmla="*/ 49 h 10000"/>
              <a:gd name="connsiteX37" fmla="*/ 0 w 10000"/>
              <a:gd name="connsiteY37" fmla="*/ 0 h 10000"/>
              <a:gd name="connsiteX38" fmla="*/ 0 w 10000"/>
              <a:gd name="connsiteY38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9 w 10000"/>
              <a:gd name="connsiteY35" fmla="*/ 49 h 10000"/>
              <a:gd name="connsiteX36" fmla="*/ 0 w 10000"/>
              <a:gd name="connsiteY36" fmla="*/ 0 h 10000"/>
              <a:gd name="connsiteX37" fmla="*/ 0 w 10000"/>
              <a:gd name="connsiteY37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9 w 10000"/>
              <a:gd name="connsiteY35" fmla="*/ 49 h 10000"/>
              <a:gd name="connsiteX36" fmla="*/ 0 w 10000"/>
              <a:gd name="connsiteY36" fmla="*/ 0 h 10000"/>
              <a:gd name="connsiteX0" fmla="*/ 0 w 9941"/>
              <a:gd name="connsiteY0" fmla="*/ 40 h 9991"/>
              <a:gd name="connsiteX1" fmla="*/ 9878 w 9941"/>
              <a:gd name="connsiteY1" fmla="*/ 9991 h 9991"/>
              <a:gd name="connsiteX2" fmla="*/ 9941 w 9941"/>
              <a:gd name="connsiteY2" fmla="*/ 0 h 9991"/>
              <a:gd name="connsiteX3" fmla="*/ 9941 w 9941"/>
              <a:gd name="connsiteY3" fmla="*/ 0 h 9991"/>
              <a:gd name="connsiteX4" fmla="*/ 9714 w 9941"/>
              <a:gd name="connsiteY4" fmla="*/ 204 h 9991"/>
              <a:gd name="connsiteX5" fmla="*/ 9488 w 9941"/>
              <a:gd name="connsiteY5" fmla="*/ 400 h 9991"/>
              <a:gd name="connsiteX6" fmla="*/ 9261 w 9941"/>
              <a:gd name="connsiteY6" fmla="*/ 589 h 9991"/>
              <a:gd name="connsiteX7" fmla="*/ 9033 w 9941"/>
              <a:gd name="connsiteY7" fmla="*/ 752 h 9991"/>
              <a:gd name="connsiteX8" fmla="*/ 8806 w 9941"/>
              <a:gd name="connsiteY8" fmla="*/ 916 h 9991"/>
              <a:gd name="connsiteX9" fmla="*/ 8578 w 9941"/>
              <a:gd name="connsiteY9" fmla="*/ 1070 h 9991"/>
              <a:gd name="connsiteX10" fmla="*/ 8353 w 9941"/>
              <a:gd name="connsiteY10" fmla="*/ 1201 h 9991"/>
              <a:gd name="connsiteX11" fmla="*/ 8125 w 9941"/>
              <a:gd name="connsiteY11" fmla="*/ 1324 h 9991"/>
              <a:gd name="connsiteX12" fmla="*/ 7898 w 9941"/>
              <a:gd name="connsiteY12" fmla="*/ 1439 h 9991"/>
              <a:gd name="connsiteX13" fmla="*/ 7675 w 9941"/>
              <a:gd name="connsiteY13" fmla="*/ 1537 h 9991"/>
              <a:gd name="connsiteX14" fmla="*/ 7449 w 9941"/>
              <a:gd name="connsiteY14" fmla="*/ 1635 h 9991"/>
              <a:gd name="connsiteX15" fmla="*/ 7226 w 9941"/>
              <a:gd name="connsiteY15" fmla="*/ 1717 h 9991"/>
              <a:gd name="connsiteX16" fmla="*/ 7003 w 9941"/>
              <a:gd name="connsiteY16" fmla="*/ 1782 h 9991"/>
              <a:gd name="connsiteX17" fmla="*/ 6781 w 9941"/>
              <a:gd name="connsiteY17" fmla="*/ 1848 h 9991"/>
              <a:gd name="connsiteX18" fmla="*/ 6561 w 9941"/>
              <a:gd name="connsiteY18" fmla="*/ 1904 h 9991"/>
              <a:gd name="connsiteX19" fmla="*/ 6343 w 9941"/>
              <a:gd name="connsiteY19" fmla="*/ 1946 h 9991"/>
              <a:gd name="connsiteX20" fmla="*/ 6125 w 9941"/>
              <a:gd name="connsiteY20" fmla="*/ 1978 h 9991"/>
              <a:gd name="connsiteX21" fmla="*/ 5909 w 9941"/>
              <a:gd name="connsiteY21" fmla="*/ 2011 h 9991"/>
              <a:gd name="connsiteX22" fmla="*/ 5696 w 9941"/>
              <a:gd name="connsiteY22" fmla="*/ 2027 h 9991"/>
              <a:gd name="connsiteX23" fmla="*/ 5483 w 9941"/>
              <a:gd name="connsiteY23" fmla="*/ 2044 h 9991"/>
              <a:gd name="connsiteX24" fmla="*/ 5273 w 9941"/>
              <a:gd name="connsiteY24" fmla="*/ 2051 h 9991"/>
              <a:gd name="connsiteX25" fmla="*/ 5065 w 9941"/>
              <a:gd name="connsiteY25" fmla="*/ 2044 h 9991"/>
              <a:gd name="connsiteX26" fmla="*/ 4859 w 9941"/>
              <a:gd name="connsiteY26" fmla="*/ 2044 h 9991"/>
              <a:gd name="connsiteX27" fmla="*/ 4655 w 9941"/>
              <a:gd name="connsiteY27" fmla="*/ 2027 h 9991"/>
              <a:gd name="connsiteX28" fmla="*/ 4455 w 9941"/>
              <a:gd name="connsiteY28" fmla="*/ 2002 h 9991"/>
              <a:gd name="connsiteX29" fmla="*/ 4257 w 9941"/>
              <a:gd name="connsiteY29" fmla="*/ 1978 h 9991"/>
              <a:gd name="connsiteX30" fmla="*/ 4063 w 9941"/>
              <a:gd name="connsiteY30" fmla="*/ 1953 h 9991"/>
              <a:gd name="connsiteX31" fmla="*/ 3870 w 9941"/>
              <a:gd name="connsiteY31" fmla="*/ 1913 h 9991"/>
              <a:gd name="connsiteX32" fmla="*/ 3680 w 9941"/>
              <a:gd name="connsiteY32" fmla="*/ 1871 h 9991"/>
              <a:gd name="connsiteX33" fmla="*/ 3494 w 9941"/>
              <a:gd name="connsiteY33" fmla="*/ 1831 h 9991"/>
              <a:gd name="connsiteX34" fmla="*/ 3131 w 9941"/>
              <a:gd name="connsiteY34" fmla="*/ 1724 h 9991"/>
              <a:gd name="connsiteX35" fmla="*/ 0 w 9941"/>
              <a:gd name="connsiteY35" fmla="*/ 40 h 9991"/>
              <a:gd name="connsiteX0" fmla="*/ 58 w 6850"/>
              <a:gd name="connsiteY0" fmla="*/ 2532 h 10000"/>
              <a:gd name="connsiteX1" fmla="*/ 6787 w 6850"/>
              <a:gd name="connsiteY1" fmla="*/ 10000 h 10000"/>
              <a:gd name="connsiteX2" fmla="*/ 6850 w 6850"/>
              <a:gd name="connsiteY2" fmla="*/ 0 h 10000"/>
              <a:gd name="connsiteX3" fmla="*/ 6850 w 6850"/>
              <a:gd name="connsiteY3" fmla="*/ 0 h 10000"/>
              <a:gd name="connsiteX4" fmla="*/ 6622 w 6850"/>
              <a:gd name="connsiteY4" fmla="*/ 204 h 10000"/>
              <a:gd name="connsiteX5" fmla="*/ 6394 w 6850"/>
              <a:gd name="connsiteY5" fmla="*/ 400 h 10000"/>
              <a:gd name="connsiteX6" fmla="*/ 6166 w 6850"/>
              <a:gd name="connsiteY6" fmla="*/ 590 h 10000"/>
              <a:gd name="connsiteX7" fmla="*/ 5937 w 6850"/>
              <a:gd name="connsiteY7" fmla="*/ 753 h 10000"/>
              <a:gd name="connsiteX8" fmla="*/ 5708 w 6850"/>
              <a:gd name="connsiteY8" fmla="*/ 917 h 10000"/>
              <a:gd name="connsiteX9" fmla="*/ 5479 w 6850"/>
              <a:gd name="connsiteY9" fmla="*/ 1071 h 10000"/>
              <a:gd name="connsiteX10" fmla="*/ 5253 w 6850"/>
              <a:gd name="connsiteY10" fmla="*/ 1202 h 10000"/>
              <a:gd name="connsiteX11" fmla="*/ 5023 w 6850"/>
              <a:gd name="connsiteY11" fmla="*/ 1325 h 10000"/>
              <a:gd name="connsiteX12" fmla="*/ 4795 w 6850"/>
              <a:gd name="connsiteY12" fmla="*/ 1440 h 10000"/>
              <a:gd name="connsiteX13" fmla="*/ 4571 w 6850"/>
              <a:gd name="connsiteY13" fmla="*/ 1538 h 10000"/>
              <a:gd name="connsiteX14" fmla="*/ 4343 w 6850"/>
              <a:gd name="connsiteY14" fmla="*/ 1636 h 10000"/>
              <a:gd name="connsiteX15" fmla="*/ 4119 w 6850"/>
              <a:gd name="connsiteY15" fmla="*/ 1719 h 10000"/>
              <a:gd name="connsiteX16" fmla="*/ 3895 w 6850"/>
              <a:gd name="connsiteY16" fmla="*/ 1784 h 10000"/>
              <a:gd name="connsiteX17" fmla="*/ 3671 w 6850"/>
              <a:gd name="connsiteY17" fmla="*/ 1850 h 10000"/>
              <a:gd name="connsiteX18" fmla="*/ 3450 w 6850"/>
              <a:gd name="connsiteY18" fmla="*/ 1906 h 10000"/>
              <a:gd name="connsiteX19" fmla="*/ 3231 w 6850"/>
              <a:gd name="connsiteY19" fmla="*/ 1948 h 10000"/>
              <a:gd name="connsiteX20" fmla="*/ 3011 w 6850"/>
              <a:gd name="connsiteY20" fmla="*/ 1980 h 10000"/>
              <a:gd name="connsiteX21" fmla="*/ 2794 w 6850"/>
              <a:gd name="connsiteY21" fmla="*/ 2013 h 10000"/>
              <a:gd name="connsiteX22" fmla="*/ 2580 w 6850"/>
              <a:gd name="connsiteY22" fmla="*/ 2029 h 10000"/>
              <a:gd name="connsiteX23" fmla="*/ 2366 w 6850"/>
              <a:gd name="connsiteY23" fmla="*/ 2046 h 10000"/>
              <a:gd name="connsiteX24" fmla="*/ 2154 w 6850"/>
              <a:gd name="connsiteY24" fmla="*/ 2053 h 10000"/>
              <a:gd name="connsiteX25" fmla="*/ 1945 w 6850"/>
              <a:gd name="connsiteY25" fmla="*/ 2046 h 10000"/>
              <a:gd name="connsiteX26" fmla="*/ 1738 w 6850"/>
              <a:gd name="connsiteY26" fmla="*/ 2046 h 10000"/>
              <a:gd name="connsiteX27" fmla="*/ 1533 w 6850"/>
              <a:gd name="connsiteY27" fmla="*/ 2029 h 10000"/>
              <a:gd name="connsiteX28" fmla="*/ 1331 w 6850"/>
              <a:gd name="connsiteY28" fmla="*/ 2004 h 10000"/>
              <a:gd name="connsiteX29" fmla="*/ 1132 w 6850"/>
              <a:gd name="connsiteY29" fmla="*/ 1980 h 10000"/>
              <a:gd name="connsiteX30" fmla="*/ 937 w 6850"/>
              <a:gd name="connsiteY30" fmla="*/ 1955 h 10000"/>
              <a:gd name="connsiteX31" fmla="*/ 743 w 6850"/>
              <a:gd name="connsiteY31" fmla="*/ 1915 h 10000"/>
              <a:gd name="connsiteX32" fmla="*/ 552 w 6850"/>
              <a:gd name="connsiteY32" fmla="*/ 1873 h 10000"/>
              <a:gd name="connsiteX33" fmla="*/ 365 w 6850"/>
              <a:gd name="connsiteY33" fmla="*/ 1833 h 10000"/>
              <a:gd name="connsiteX34" fmla="*/ 0 w 6850"/>
              <a:gd name="connsiteY34" fmla="*/ 1726 h 10000"/>
              <a:gd name="connsiteX35" fmla="*/ 58 w 6850"/>
              <a:gd name="connsiteY35" fmla="*/ 2532 h 10000"/>
              <a:gd name="connsiteX0" fmla="*/ 85 w 10000"/>
              <a:gd name="connsiteY0" fmla="*/ 2532 h 5291"/>
              <a:gd name="connsiteX1" fmla="*/ 9958 w 10000"/>
              <a:gd name="connsiteY1" fmla="*/ 5291 h 5291"/>
              <a:gd name="connsiteX2" fmla="*/ 10000 w 10000"/>
              <a:gd name="connsiteY2" fmla="*/ 0 h 5291"/>
              <a:gd name="connsiteX3" fmla="*/ 10000 w 10000"/>
              <a:gd name="connsiteY3" fmla="*/ 0 h 5291"/>
              <a:gd name="connsiteX4" fmla="*/ 9667 w 10000"/>
              <a:gd name="connsiteY4" fmla="*/ 204 h 5291"/>
              <a:gd name="connsiteX5" fmla="*/ 9334 w 10000"/>
              <a:gd name="connsiteY5" fmla="*/ 400 h 5291"/>
              <a:gd name="connsiteX6" fmla="*/ 9001 w 10000"/>
              <a:gd name="connsiteY6" fmla="*/ 590 h 5291"/>
              <a:gd name="connsiteX7" fmla="*/ 8667 w 10000"/>
              <a:gd name="connsiteY7" fmla="*/ 753 h 5291"/>
              <a:gd name="connsiteX8" fmla="*/ 8333 w 10000"/>
              <a:gd name="connsiteY8" fmla="*/ 917 h 5291"/>
              <a:gd name="connsiteX9" fmla="*/ 7999 w 10000"/>
              <a:gd name="connsiteY9" fmla="*/ 1071 h 5291"/>
              <a:gd name="connsiteX10" fmla="*/ 7669 w 10000"/>
              <a:gd name="connsiteY10" fmla="*/ 1202 h 5291"/>
              <a:gd name="connsiteX11" fmla="*/ 7333 w 10000"/>
              <a:gd name="connsiteY11" fmla="*/ 1325 h 5291"/>
              <a:gd name="connsiteX12" fmla="*/ 7000 w 10000"/>
              <a:gd name="connsiteY12" fmla="*/ 1440 h 5291"/>
              <a:gd name="connsiteX13" fmla="*/ 6673 w 10000"/>
              <a:gd name="connsiteY13" fmla="*/ 1538 h 5291"/>
              <a:gd name="connsiteX14" fmla="*/ 6340 w 10000"/>
              <a:gd name="connsiteY14" fmla="*/ 1636 h 5291"/>
              <a:gd name="connsiteX15" fmla="*/ 6013 w 10000"/>
              <a:gd name="connsiteY15" fmla="*/ 1719 h 5291"/>
              <a:gd name="connsiteX16" fmla="*/ 5686 w 10000"/>
              <a:gd name="connsiteY16" fmla="*/ 1784 h 5291"/>
              <a:gd name="connsiteX17" fmla="*/ 5359 w 10000"/>
              <a:gd name="connsiteY17" fmla="*/ 1850 h 5291"/>
              <a:gd name="connsiteX18" fmla="*/ 5036 w 10000"/>
              <a:gd name="connsiteY18" fmla="*/ 1906 h 5291"/>
              <a:gd name="connsiteX19" fmla="*/ 4717 w 10000"/>
              <a:gd name="connsiteY19" fmla="*/ 1948 h 5291"/>
              <a:gd name="connsiteX20" fmla="*/ 4396 w 10000"/>
              <a:gd name="connsiteY20" fmla="*/ 1980 h 5291"/>
              <a:gd name="connsiteX21" fmla="*/ 4079 w 10000"/>
              <a:gd name="connsiteY21" fmla="*/ 2013 h 5291"/>
              <a:gd name="connsiteX22" fmla="*/ 3766 w 10000"/>
              <a:gd name="connsiteY22" fmla="*/ 2029 h 5291"/>
              <a:gd name="connsiteX23" fmla="*/ 3454 w 10000"/>
              <a:gd name="connsiteY23" fmla="*/ 2046 h 5291"/>
              <a:gd name="connsiteX24" fmla="*/ 3145 w 10000"/>
              <a:gd name="connsiteY24" fmla="*/ 2053 h 5291"/>
              <a:gd name="connsiteX25" fmla="*/ 2839 w 10000"/>
              <a:gd name="connsiteY25" fmla="*/ 2046 h 5291"/>
              <a:gd name="connsiteX26" fmla="*/ 2537 w 10000"/>
              <a:gd name="connsiteY26" fmla="*/ 2046 h 5291"/>
              <a:gd name="connsiteX27" fmla="*/ 2238 w 10000"/>
              <a:gd name="connsiteY27" fmla="*/ 2029 h 5291"/>
              <a:gd name="connsiteX28" fmla="*/ 1943 w 10000"/>
              <a:gd name="connsiteY28" fmla="*/ 2004 h 5291"/>
              <a:gd name="connsiteX29" fmla="*/ 1653 w 10000"/>
              <a:gd name="connsiteY29" fmla="*/ 1980 h 5291"/>
              <a:gd name="connsiteX30" fmla="*/ 1368 w 10000"/>
              <a:gd name="connsiteY30" fmla="*/ 1955 h 5291"/>
              <a:gd name="connsiteX31" fmla="*/ 1085 w 10000"/>
              <a:gd name="connsiteY31" fmla="*/ 1915 h 5291"/>
              <a:gd name="connsiteX32" fmla="*/ 806 w 10000"/>
              <a:gd name="connsiteY32" fmla="*/ 1873 h 5291"/>
              <a:gd name="connsiteX33" fmla="*/ 533 w 10000"/>
              <a:gd name="connsiteY33" fmla="*/ 1833 h 5291"/>
              <a:gd name="connsiteX34" fmla="*/ 0 w 10000"/>
              <a:gd name="connsiteY34" fmla="*/ 1726 h 5291"/>
              <a:gd name="connsiteX35" fmla="*/ 85 w 10000"/>
              <a:gd name="connsiteY35" fmla="*/ 2532 h 5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10440531" y="0"/>
            <a:ext cx="685979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584" y="1210734"/>
            <a:ext cx="8509629" cy="2468032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10/12/2012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584" y="5024967"/>
            <a:ext cx="8519529" cy="1002090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Helvetica Ligh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0169" y="809734"/>
            <a:ext cx="8021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  <a:endParaRPr lang="en-US" sz="9600" b="0" i="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816398" y="2565918"/>
            <a:ext cx="6529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  <a:endParaRPr lang="en-US" sz="9600" b="0" i="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18831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/>
          </p:cNvSpPr>
          <p:nvPr/>
        </p:nvSpPr>
        <p:spPr bwMode="auto">
          <a:xfrm>
            <a:off x="455730" y="3246968"/>
            <a:ext cx="11280538" cy="3602637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2856 h 2856"/>
              <a:gd name="T4" fmla="*/ 7104 w 7104"/>
              <a:gd name="T5" fmla="*/ 2856 h 2856"/>
              <a:gd name="T6" fmla="*/ 7104 w 7104"/>
              <a:gd name="T7" fmla="*/ 1 h 2856"/>
              <a:gd name="T8" fmla="*/ 7104 w 7104"/>
              <a:gd name="T9" fmla="*/ 1 h 2856"/>
              <a:gd name="T10" fmla="*/ 6943 w 7104"/>
              <a:gd name="T11" fmla="*/ 26 h 2856"/>
              <a:gd name="T12" fmla="*/ 6782 w 7104"/>
              <a:gd name="T13" fmla="*/ 50 h 2856"/>
              <a:gd name="T14" fmla="*/ 6621 w 7104"/>
              <a:gd name="T15" fmla="*/ 73 h 2856"/>
              <a:gd name="T16" fmla="*/ 6459 w 7104"/>
              <a:gd name="T17" fmla="*/ 93 h 2856"/>
              <a:gd name="T18" fmla="*/ 6298 w 7104"/>
              <a:gd name="T19" fmla="*/ 113 h 2856"/>
              <a:gd name="T20" fmla="*/ 6136 w 7104"/>
              <a:gd name="T21" fmla="*/ 132 h 2856"/>
              <a:gd name="T22" fmla="*/ 5976 w 7104"/>
              <a:gd name="T23" fmla="*/ 148 h 2856"/>
              <a:gd name="T24" fmla="*/ 5814 w 7104"/>
              <a:gd name="T25" fmla="*/ 163 h 2856"/>
              <a:gd name="T26" fmla="*/ 5653 w 7104"/>
              <a:gd name="T27" fmla="*/ 177 h 2856"/>
              <a:gd name="T28" fmla="*/ 5494 w 7104"/>
              <a:gd name="T29" fmla="*/ 189 h 2856"/>
              <a:gd name="T30" fmla="*/ 5334 w 7104"/>
              <a:gd name="T31" fmla="*/ 201 h 2856"/>
              <a:gd name="T32" fmla="*/ 5175 w 7104"/>
              <a:gd name="T33" fmla="*/ 211 h 2856"/>
              <a:gd name="T34" fmla="*/ 5017 w 7104"/>
              <a:gd name="T35" fmla="*/ 219 h 2856"/>
              <a:gd name="T36" fmla="*/ 4859 w 7104"/>
              <a:gd name="T37" fmla="*/ 227 h 2856"/>
              <a:gd name="T38" fmla="*/ 4703 w 7104"/>
              <a:gd name="T39" fmla="*/ 234 h 2856"/>
              <a:gd name="T40" fmla="*/ 4548 w 7104"/>
              <a:gd name="T41" fmla="*/ 239 h 2856"/>
              <a:gd name="T42" fmla="*/ 4393 w 7104"/>
              <a:gd name="T43" fmla="*/ 243 h 2856"/>
              <a:gd name="T44" fmla="*/ 4240 w 7104"/>
              <a:gd name="T45" fmla="*/ 247 h 2856"/>
              <a:gd name="T46" fmla="*/ 4088 w 7104"/>
              <a:gd name="T47" fmla="*/ 249 h 2856"/>
              <a:gd name="T48" fmla="*/ 3937 w 7104"/>
              <a:gd name="T49" fmla="*/ 251 h 2856"/>
              <a:gd name="T50" fmla="*/ 3788 w 7104"/>
              <a:gd name="T51" fmla="*/ 252 h 2856"/>
              <a:gd name="T52" fmla="*/ 3640 w 7104"/>
              <a:gd name="T53" fmla="*/ 251 h 2856"/>
              <a:gd name="T54" fmla="*/ 3494 w 7104"/>
              <a:gd name="T55" fmla="*/ 251 h 2856"/>
              <a:gd name="T56" fmla="*/ 3349 w 7104"/>
              <a:gd name="T57" fmla="*/ 249 h 2856"/>
              <a:gd name="T58" fmla="*/ 3207 w 7104"/>
              <a:gd name="T59" fmla="*/ 246 h 2856"/>
              <a:gd name="T60" fmla="*/ 3066 w 7104"/>
              <a:gd name="T61" fmla="*/ 243 h 2856"/>
              <a:gd name="T62" fmla="*/ 2928 w 7104"/>
              <a:gd name="T63" fmla="*/ 240 h 2856"/>
              <a:gd name="T64" fmla="*/ 2791 w 7104"/>
              <a:gd name="T65" fmla="*/ 235 h 2856"/>
              <a:gd name="T66" fmla="*/ 2656 w 7104"/>
              <a:gd name="T67" fmla="*/ 230 h 2856"/>
              <a:gd name="T68" fmla="*/ 2524 w 7104"/>
              <a:gd name="T69" fmla="*/ 225 h 2856"/>
              <a:gd name="T70" fmla="*/ 2266 w 7104"/>
              <a:gd name="T71" fmla="*/ 212 h 2856"/>
              <a:gd name="T72" fmla="*/ 2019 w 7104"/>
              <a:gd name="T73" fmla="*/ 198 h 2856"/>
              <a:gd name="T74" fmla="*/ 1782 w 7104"/>
              <a:gd name="T75" fmla="*/ 183 h 2856"/>
              <a:gd name="T76" fmla="*/ 1557 w 7104"/>
              <a:gd name="T77" fmla="*/ 167 h 2856"/>
              <a:gd name="T78" fmla="*/ 1343 w 7104"/>
              <a:gd name="T79" fmla="*/ 150 h 2856"/>
              <a:gd name="T80" fmla="*/ 1144 w 7104"/>
              <a:gd name="T81" fmla="*/ 132 h 2856"/>
              <a:gd name="T82" fmla="*/ 957 w 7104"/>
              <a:gd name="T83" fmla="*/ 114 h 2856"/>
              <a:gd name="T84" fmla="*/ 785 w 7104"/>
              <a:gd name="T85" fmla="*/ 96 h 2856"/>
              <a:gd name="T86" fmla="*/ 627 w 7104"/>
              <a:gd name="T87" fmla="*/ 79 h 2856"/>
              <a:gd name="T88" fmla="*/ 487 w 7104"/>
              <a:gd name="T89" fmla="*/ 63 h 2856"/>
              <a:gd name="T90" fmla="*/ 361 w 7104"/>
              <a:gd name="T91" fmla="*/ 48 h 2856"/>
              <a:gd name="T92" fmla="*/ 254 w 7104"/>
              <a:gd name="T93" fmla="*/ 35 h 2856"/>
              <a:gd name="T94" fmla="*/ 165 w 7104"/>
              <a:gd name="T95" fmla="*/ 23 h 2856"/>
              <a:gd name="T96" fmla="*/ 42 w 7104"/>
              <a:gd name="T97" fmla="*/ 6 h 2856"/>
              <a:gd name="T98" fmla="*/ 0 w 7104"/>
              <a:gd name="T99" fmla="*/ 0 h 2856"/>
              <a:gd name="T100" fmla="*/ 0 w 7104"/>
              <a:gd name="T101" fmla="*/ 0 h 2856"/>
              <a:gd name="connsiteX0" fmla="*/ 0 w 10000"/>
              <a:gd name="connsiteY0" fmla="*/ 0 h 10000"/>
              <a:gd name="connsiteX1" fmla="*/ 0 w 10000"/>
              <a:gd name="connsiteY1" fmla="*/ 7628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842 w 10000"/>
              <a:gd name="connsiteY36" fmla="*/ 693 h 10000"/>
              <a:gd name="connsiteX37" fmla="*/ 2508 w 10000"/>
              <a:gd name="connsiteY37" fmla="*/ 641 h 10000"/>
              <a:gd name="connsiteX38" fmla="*/ 2192 w 10000"/>
              <a:gd name="connsiteY38" fmla="*/ 585 h 10000"/>
              <a:gd name="connsiteX39" fmla="*/ 1890 w 10000"/>
              <a:gd name="connsiteY39" fmla="*/ 525 h 10000"/>
              <a:gd name="connsiteX40" fmla="*/ 1610 w 10000"/>
              <a:gd name="connsiteY40" fmla="*/ 462 h 10000"/>
              <a:gd name="connsiteX41" fmla="*/ 1347 w 10000"/>
              <a:gd name="connsiteY41" fmla="*/ 399 h 10000"/>
              <a:gd name="connsiteX42" fmla="*/ 1105 w 10000"/>
              <a:gd name="connsiteY42" fmla="*/ 336 h 10000"/>
              <a:gd name="connsiteX43" fmla="*/ 883 w 10000"/>
              <a:gd name="connsiteY43" fmla="*/ 277 h 10000"/>
              <a:gd name="connsiteX44" fmla="*/ 686 w 10000"/>
              <a:gd name="connsiteY44" fmla="*/ 221 h 10000"/>
              <a:gd name="connsiteX45" fmla="*/ 508 w 10000"/>
              <a:gd name="connsiteY45" fmla="*/ 168 h 10000"/>
              <a:gd name="connsiteX46" fmla="*/ 358 w 10000"/>
              <a:gd name="connsiteY46" fmla="*/ 123 h 10000"/>
              <a:gd name="connsiteX47" fmla="*/ 232 w 10000"/>
              <a:gd name="connsiteY47" fmla="*/ 81 h 10000"/>
              <a:gd name="connsiteX48" fmla="*/ 59 w 10000"/>
              <a:gd name="connsiteY48" fmla="*/ 21 h 10000"/>
              <a:gd name="connsiteX49" fmla="*/ 0 w 10000"/>
              <a:gd name="connsiteY49" fmla="*/ 0 h 10000"/>
              <a:gd name="connsiteX50" fmla="*/ 0 w 10000"/>
              <a:gd name="connsiteY50" fmla="*/ 0 h 10000"/>
              <a:gd name="connsiteX0" fmla="*/ 0 w 10000"/>
              <a:gd name="connsiteY0" fmla="*/ 0 h 10000"/>
              <a:gd name="connsiteX1" fmla="*/ 0 w 10000"/>
              <a:gd name="connsiteY1" fmla="*/ 7945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842 w 10000"/>
              <a:gd name="connsiteY36" fmla="*/ 693 h 10000"/>
              <a:gd name="connsiteX37" fmla="*/ 2508 w 10000"/>
              <a:gd name="connsiteY37" fmla="*/ 641 h 10000"/>
              <a:gd name="connsiteX38" fmla="*/ 2192 w 10000"/>
              <a:gd name="connsiteY38" fmla="*/ 585 h 10000"/>
              <a:gd name="connsiteX39" fmla="*/ 1890 w 10000"/>
              <a:gd name="connsiteY39" fmla="*/ 525 h 10000"/>
              <a:gd name="connsiteX40" fmla="*/ 1610 w 10000"/>
              <a:gd name="connsiteY40" fmla="*/ 462 h 10000"/>
              <a:gd name="connsiteX41" fmla="*/ 1347 w 10000"/>
              <a:gd name="connsiteY41" fmla="*/ 399 h 10000"/>
              <a:gd name="connsiteX42" fmla="*/ 1105 w 10000"/>
              <a:gd name="connsiteY42" fmla="*/ 336 h 10000"/>
              <a:gd name="connsiteX43" fmla="*/ 883 w 10000"/>
              <a:gd name="connsiteY43" fmla="*/ 277 h 10000"/>
              <a:gd name="connsiteX44" fmla="*/ 686 w 10000"/>
              <a:gd name="connsiteY44" fmla="*/ 221 h 10000"/>
              <a:gd name="connsiteX45" fmla="*/ 508 w 10000"/>
              <a:gd name="connsiteY45" fmla="*/ 168 h 10000"/>
              <a:gd name="connsiteX46" fmla="*/ 358 w 10000"/>
              <a:gd name="connsiteY46" fmla="*/ 123 h 10000"/>
              <a:gd name="connsiteX47" fmla="*/ 232 w 10000"/>
              <a:gd name="connsiteY47" fmla="*/ 81 h 10000"/>
              <a:gd name="connsiteX48" fmla="*/ 59 w 10000"/>
              <a:gd name="connsiteY48" fmla="*/ 21 h 10000"/>
              <a:gd name="connsiteX49" fmla="*/ 0 w 10000"/>
              <a:gd name="connsiteY49" fmla="*/ 0 h 10000"/>
              <a:gd name="connsiteX50" fmla="*/ 0 w 10000"/>
              <a:gd name="connsiteY50" fmla="*/ 0 h 10000"/>
              <a:gd name="connsiteX0" fmla="*/ 0 w 10000"/>
              <a:gd name="connsiteY0" fmla="*/ 0 h 7946"/>
              <a:gd name="connsiteX1" fmla="*/ 0 w 10000"/>
              <a:gd name="connsiteY1" fmla="*/ 7945 h 7946"/>
              <a:gd name="connsiteX2" fmla="*/ 10000 w 10000"/>
              <a:gd name="connsiteY2" fmla="*/ 7946 h 7946"/>
              <a:gd name="connsiteX3" fmla="*/ 10000 w 10000"/>
              <a:gd name="connsiteY3" fmla="*/ 4 h 7946"/>
              <a:gd name="connsiteX4" fmla="*/ 10000 w 10000"/>
              <a:gd name="connsiteY4" fmla="*/ 4 h 7946"/>
              <a:gd name="connsiteX5" fmla="*/ 9773 w 10000"/>
              <a:gd name="connsiteY5" fmla="*/ 91 h 7946"/>
              <a:gd name="connsiteX6" fmla="*/ 9547 w 10000"/>
              <a:gd name="connsiteY6" fmla="*/ 175 h 7946"/>
              <a:gd name="connsiteX7" fmla="*/ 9320 w 10000"/>
              <a:gd name="connsiteY7" fmla="*/ 256 h 7946"/>
              <a:gd name="connsiteX8" fmla="*/ 9092 w 10000"/>
              <a:gd name="connsiteY8" fmla="*/ 326 h 7946"/>
              <a:gd name="connsiteX9" fmla="*/ 8865 w 10000"/>
              <a:gd name="connsiteY9" fmla="*/ 396 h 7946"/>
              <a:gd name="connsiteX10" fmla="*/ 8637 w 10000"/>
              <a:gd name="connsiteY10" fmla="*/ 462 h 7946"/>
              <a:gd name="connsiteX11" fmla="*/ 8412 w 10000"/>
              <a:gd name="connsiteY11" fmla="*/ 518 h 7946"/>
              <a:gd name="connsiteX12" fmla="*/ 8184 w 10000"/>
              <a:gd name="connsiteY12" fmla="*/ 571 h 7946"/>
              <a:gd name="connsiteX13" fmla="*/ 7957 w 10000"/>
              <a:gd name="connsiteY13" fmla="*/ 620 h 7946"/>
              <a:gd name="connsiteX14" fmla="*/ 7734 w 10000"/>
              <a:gd name="connsiteY14" fmla="*/ 662 h 7946"/>
              <a:gd name="connsiteX15" fmla="*/ 7508 w 10000"/>
              <a:gd name="connsiteY15" fmla="*/ 704 h 7946"/>
              <a:gd name="connsiteX16" fmla="*/ 7285 w 10000"/>
              <a:gd name="connsiteY16" fmla="*/ 739 h 7946"/>
              <a:gd name="connsiteX17" fmla="*/ 7062 w 10000"/>
              <a:gd name="connsiteY17" fmla="*/ 767 h 7946"/>
              <a:gd name="connsiteX18" fmla="*/ 6840 w 10000"/>
              <a:gd name="connsiteY18" fmla="*/ 795 h 7946"/>
              <a:gd name="connsiteX19" fmla="*/ 6620 w 10000"/>
              <a:gd name="connsiteY19" fmla="*/ 819 h 7946"/>
              <a:gd name="connsiteX20" fmla="*/ 6402 w 10000"/>
              <a:gd name="connsiteY20" fmla="*/ 837 h 7946"/>
              <a:gd name="connsiteX21" fmla="*/ 6184 w 10000"/>
              <a:gd name="connsiteY21" fmla="*/ 851 h 7946"/>
              <a:gd name="connsiteX22" fmla="*/ 5968 w 10000"/>
              <a:gd name="connsiteY22" fmla="*/ 865 h 7946"/>
              <a:gd name="connsiteX23" fmla="*/ 5755 w 10000"/>
              <a:gd name="connsiteY23" fmla="*/ 872 h 7946"/>
              <a:gd name="connsiteX24" fmla="*/ 5542 w 10000"/>
              <a:gd name="connsiteY24" fmla="*/ 879 h 7946"/>
              <a:gd name="connsiteX25" fmla="*/ 5332 w 10000"/>
              <a:gd name="connsiteY25" fmla="*/ 882 h 7946"/>
              <a:gd name="connsiteX26" fmla="*/ 5124 w 10000"/>
              <a:gd name="connsiteY26" fmla="*/ 879 h 7946"/>
              <a:gd name="connsiteX27" fmla="*/ 4918 w 10000"/>
              <a:gd name="connsiteY27" fmla="*/ 879 h 7946"/>
              <a:gd name="connsiteX28" fmla="*/ 4714 w 10000"/>
              <a:gd name="connsiteY28" fmla="*/ 872 h 7946"/>
              <a:gd name="connsiteX29" fmla="*/ 4514 w 10000"/>
              <a:gd name="connsiteY29" fmla="*/ 861 h 7946"/>
              <a:gd name="connsiteX30" fmla="*/ 4316 w 10000"/>
              <a:gd name="connsiteY30" fmla="*/ 851 h 7946"/>
              <a:gd name="connsiteX31" fmla="*/ 4122 w 10000"/>
              <a:gd name="connsiteY31" fmla="*/ 840 h 7946"/>
              <a:gd name="connsiteX32" fmla="*/ 3929 w 10000"/>
              <a:gd name="connsiteY32" fmla="*/ 823 h 7946"/>
              <a:gd name="connsiteX33" fmla="*/ 3739 w 10000"/>
              <a:gd name="connsiteY33" fmla="*/ 805 h 7946"/>
              <a:gd name="connsiteX34" fmla="*/ 3553 w 10000"/>
              <a:gd name="connsiteY34" fmla="*/ 788 h 7946"/>
              <a:gd name="connsiteX35" fmla="*/ 3190 w 10000"/>
              <a:gd name="connsiteY35" fmla="*/ 742 h 7946"/>
              <a:gd name="connsiteX36" fmla="*/ 2842 w 10000"/>
              <a:gd name="connsiteY36" fmla="*/ 693 h 7946"/>
              <a:gd name="connsiteX37" fmla="*/ 2508 w 10000"/>
              <a:gd name="connsiteY37" fmla="*/ 641 h 7946"/>
              <a:gd name="connsiteX38" fmla="*/ 2192 w 10000"/>
              <a:gd name="connsiteY38" fmla="*/ 585 h 7946"/>
              <a:gd name="connsiteX39" fmla="*/ 1890 w 10000"/>
              <a:gd name="connsiteY39" fmla="*/ 525 h 7946"/>
              <a:gd name="connsiteX40" fmla="*/ 1610 w 10000"/>
              <a:gd name="connsiteY40" fmla="*/ 462 h 7946"/>
              <a:gd name="connsiteX41" fmla="*/ 1347 w 10000"/>
              <a:gd name="connsiteY41" fmla="*/ 399 h 7946"/>
              <a:gd name="connsiteX42" fmla="*/ 1105 w 10000"/>
              <a:gd name="connsiteY42" fmla="*/ 336 h 7946"/>
              <a:gd name="connsiteX43" fmla="*/ 883 w 10000"/>
              <a:gd name="connsiteY43" fmla="*/ 277 h 7946"/>
              <a:gd name="connsiteX44" fmla="*/ 686 w 10000"/>
              <a:gd name="connsiteY44" fmla="*/ 221 h 7946"/>
              <a:gd name="connsiteX45" fmla="*/ 508 w 10000"/>
              <a:gd name="connsiteY45" fmla="*/ 168 h 7946"/>
              <a:gd name="connsiteX46" fmla="*/ 358 w 10000"/>
              <a:gd name="connsiteY46" fmla="*/ 123 h 7946"/>
              <a:gd name="connsiteX47" fmla="*/ 232 w 10000"/>
              <a:gd name="connsiteY47" fmla="*/ 81 h 7946"/>
              <a:gd name="connsiteX48" fmla="*/ 59 w 10000"/>
              <a:gd name="connsiteY48" fmla="*/ 21 h 7946"/>
              <a:gd name="connsiteX49" fmla="*/ 0 w 10000"/>
              <a:gd name="connsiteY49" fmla="*/ 0 h 7946"/>
              <a:gd name="connsiteX50" fmla="*/ 0 w 10000"/>
              <a:gd name="connsiteY50" fmla="*/ 0 h 7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000" h="7946">
                <a:moveTo>
                  <a:pt x="0" y="0"/>
                </a:moveTo>
                <a:lnTo>
                  <a:pt x="0" y="7945"/>
                </a:lnTo>
                <a:lnTo>
                  <a:pt x="10000" y="7946"/>
                </a:lnTo>
                <a:lnTo>
                  <a:pt x="10000" y="4"/>
                </a:lnTo>
                <a:lnTo>
                  <a:pt x="10000" y="4"/>
                </a:lnTo>
                <a:lnTo>
                  <a:pt x="9773" y="91"/>
                </a:lnTo>
                <a:lnTo>
                  <a:pt x="9547" y="175"/>
                </a:lnTo>
                <a:lnTo>
                  <a:pt x="9320" y="256"/>
                </a:lnTo>
                <a:lnTo>
                  <a:pt x="9092" y="326"/>
                </a:lnTo>
                <a:lnTo>
                  <a:pt x="8865" y="396"/>
                </a:lnTo>
                <a:lnTo>
                  <a:pt x="8637" y="462"/>
                </a:lnTo>
                <a:lnTo>
                  <a:pt x="8412" y="518"/>
                </a:lnTo>
                <a:lnTo>
                  <a:pt x="8184" y="571"/>
                </a:lnTo>
                <a:lnTo>
                  <a:pt x="7957" y="620"/>
                </a:lnTo>
                <a:lnTo>
                  <a:pt x="7734" y="662"/>
                </a:lnTo>
                <a:lnTo>
                  <a:pt x="7508" y="704"/>
                </a:lnTo>
                <a:lnTo>
                  <a:pt x="7285" y="739"/>
                </a:lnTo>
                <a:lnTo>
                  <a:pt x="7062" y="767"/>
                </a:lnTo>
                <a:lnTo>
                  <a:pt x="6840" y="795"/>
                </a:lnTo>
                <a:lnTo>
                  <a:pt x="6620" y="819"/>
                </a:lnTo>
                <a:lnTo>
                  <a:pt x="6402" y="837"/>
                </a:lnTo>
                <a:lnTo>
                  <a:pt x="6184" y="851"/>
                </a:lnTo>
                <a:lnTo>
                  <a:pt x="5968" y="865"/>
                </a:lnTo>
                <a:lnTo>
                  <a:pt x="5755" y="872"/>
                </a:lnTo>
                <a:lnTo>
                  <a:pt x="5542" y="879"/>
                </a:lnTo>
                <a:lnTo>
                  <a:pt x="5332" y="882"/>
                </a:lnTo>
                <a:lnTo>
                  <a:pt x="5124" y="879"/>
                </a:lnTo>
                <a:lnTo>
                  <a:pt x="4918" y="879"/>
                </a:lnTo>
                <a:lnTo>
                  <a:pt x="4714" y="872"/>
                </a:lnTo>
                <a:lnTo>
                  <a:pt x="4514" y="861"/>
                </a:lnTo>
                <a:lnTo>
                  <a:pt x="4316" y="851"/>
                </a:lnTo>
                <a:lnTo>
                  <a:pt x="4122" y="840"/>
                </a:lnTo>
                <a:lnTo>
                  <a:pt x="3929" y="823"/>
                </a:lnTo>
                <a:lnTo>
                  <a:pt x="3739" y="805"/>
                </a:lnTo>
                <a:lnTo>
                  <a:pt x="3553" y="788"/>
                </a:lnTo>
                <a:lnTo>
                  <a:pt x="3190" y="742"/>
                </a:lnTo>
                <a:lnTo>
                  <a:pt x="2842" y="693"/>
                </a:lnTo>
                <a:lnTo>
                  <a:pt x="2508" y="641"/>
                </a:lnTo>
                <a:lnTo>
                  <a:pt x="2192" y="585"/>
                </a:lnTo>
                <a:lnTo>
                  <a:pt x="1890" y="525"/>
                </a:lnTo>
                <a:lnTo>
                  <a:pt x="1610" y="462"/>
                </a:lnTo>
                <a:lnTo>
                  <a:pt x="1347" y="399"/>
                </a:lnTo>
                <a:lnTo>
                  <a:pt x="1105" y="336"/>
                </a:lnTo>
                <a:lnTo>
                  <a:pt x="883" y="277"/>
                </a:lnTo>
                <a:lnTo>
                  <a:pt x="686" y="221"/>
                </a:lnTo>
                <a:lnTo>
                  <a:pt x="508" y="168"/>
                </a:lnTo>
                <a:lnTo>
                  <a:pt x="358" y="123"/>
                </a:lnTo>
                <a:lnTo>
                  <a:pt x="232" y="81"/>
                </a:lnTo>
                <a:lnTo>
                  <a:pt x="59" y="21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7" y="4495739"/>
            <a:ext cx="8827957" cy="1531319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Freeform 5"/>
          <p:cNvSpPr>
            <a:spLocks/>
          </p:cNvSpPr>
          <p:nvPr/>
        </p:nvSpPr>
        <p:spPr bwMode="auto">
          <a:xfrm rot="21010068">
            <a:off x="8493163" y="3152184"/>
            <a:ext cx="3300266" cy="440924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2856 h 2856"/>
              <a:gd name="T4" fmla="*/ 7104 w 7104"/>
              <a:gd name="T5" fmla="*/ 2856 h 2856"/>
              <a:gd name="T6" fmla="*/ 7104 w 7104"/>
              <a:gd name="T7" fmla="*/ 1 h 2856"/>
              <a:gd name="T8" fmla="*/ 7104 w 7104"/>
              <a:gd name="T9" fmla="*/ 1 h 2856"/>
              <a:gd name="T10" fmla="*/ 6943 w 7104"/>
              <a:gd name="T11" fmla="*/ 26 h 2856"/>
              <a:gd name="T12" fmla="*/ 6782 w 7104"/>
              <a:gd name="T13" fmla="*/ 50 h 2856"/>
              <a:gd name="T14" fmla="*/ 6621 w 7104"/>
              <a:gd name="T15" fmla="*/ 73 h 2856"/>
              <a:gd name="T16" fmla="*/ 6459 w 7104"/>
              <a:gd name="T17" fmla="*/ 93 h 2856"/>
              <a:gd name="T18" fmla="*/ 6298 w 7104"/>
              <a:gd name="T19" fmla="*/ 113 h 2856"/>
              <a:gd name="T20" fmla="*/ 6136 w 7104"/>
              <a:gd name="T21" fmla="*/ 132 h 2856"/>
              <a:gd name="T22" fmla="*/ 5976 w 7104"/>
              <a:gd name="T23" fmla="*/ 148 h 2856"/>
              <a:gd name="T24" fmla="*/ 5814 w 7104"/>
              <a:gd name="T25" fmla="*/ 163 h 2856"/>
              <a:gd name="T26" fmla="*/ 5653 w 7104"/>
              <a:gd name="T27" fmla="*/ 177 h 2856"/>
              <a:gd name="T28" fmla="*/ 5494 w 7104"/>
              <a:gd name="T29" fmla="*/ 189 h 2856"/>
              <a:gd name="T30" fmla="*/ 5334 w 7104"/>
              <a:gd name="T31" fmla="*/ 201 h 2856"/>
              <a:gd name="T32" fmla="*/ 5175 w 7104"/>
              <a:gd name="T33" fmla="*/ 211 h 2856"/>
              <a:gd name="T34" fmla="*/ 5017 w 7104"/>
              <a:gd name="T35" fmla="*/ 219 h 2856"/>
              <a:gd name="T36" fmla="*/ 4859 w 7104"/>
              <a:gd name="T37" fmla="*/ 227 h 2856"/>
              <a:gd name="T38" fmla="*/ 4703 w 7104"/>
              <a:gd name="T39" fmla="*/ 234 h 2856"/>
              <a:gd name="T40" fmla="*/ 4548 w 7104"/>
              <a:gd name="T41" fmla="*/ 239 h 2856"/>
              <a:gd name="T42" fmla="*/ 4393 w 7104"/>
              <a:gd name="T43" fmla="*/ 243 h 2856"/>
              <a:gd name="T44" fmla="*/ 4240 w 7104"/>
              <a:gd name="T45" fmla="*/ 247 h 2856"/>
              <a:gd name="T46" fmla="*/ 4088 w 7104"/>
              <a:gd name="T47" fmla="*/ 249 h 2856"/>
              <a:gd name="T48" fmla="*/ 3937 w 7104"/>
              <a:gd name="T49" fmla="*/ 251 h 2856"/>
              <a:gd name="T50" fmla="*/ 3788 w 7104"/>
              <a:gd name="T51" fmla="*/ 252 h 2856"/>
              <a:gd name="T52" fmla="*/ 3640 w 7104"/>
              <a:gd name="T53" fmla="*/ 251 h 2856"/>
              <a:gd name="T54" fmla="*/ 3494 w 7104"/>
              <a:gd name="T55" fmla="*/ 251 h 2856"/>
              <a:gd name="T56" fmla="*/ 3349 w 7104"/>
              <a:gd name="T57" fmla="*/ 249 h 2856"/>
              <a:gd name="T58" fmla="*/ 3207 w 7104"/>
              <a:gd name="T59" fmla="*/ 246 h 2856"/>
              <a:gd name="T60" fmla="*/ 3066 w 7104"/>
              <a:gd name="T61" fmla="*/ 243 h 2856"/>
              <a:gd name="T62" fmla="*/ 2928 w 7104"/>
              <a:gd name="T63" fmla="*/ 240 h 2856"/>
              <a:gd name="T64" fmla="*/ 2791 w 7104"/>
              <a:gd name="T65" fmla="*/ 235 h 2856"/>
              <a:gd name="T66" fmla="*/ 2656 w 7104"/>
              <a:gd name="T67" fmla="*/ 230 h 2856"/>
              <a:gd name="T68" fmla="*/ 2524 w 7104"/>
              <a:gd name="T69" fmla="*/ 225 h 2856"/>
              <a:gd name="T70" fmla="*/ 2266 w 7104"/>
              <a:gd name="T71" fmla="*/ 212 h 2856"/>
              <a:gd name="T72" fmla="*/ 2019 w 7104"/>
              <a:gd name="T73" fmla="*/ 198 h 2856"/>
              <a:gd name="T74" fmla="*/ 1782 w 7104"/>
              <a:gd name="T75" fmla="*/ 183 h 2856"/>
              <a:gd name="T76" fmla="*/ 1557 w 7104"/>
              <a:gd name="T77" fmla="*/ 167 h 2856"/>
              <a:gd name="T78" fmla="*/ 1343 w 7104"/>
              <a:gd name="T79" fmla="*/ 150 h 2856"/>
              <a:gd name="T80" fmla="*/ 1144 w 7104"/>
              <a:gd name="T81" fmla="*/ 132 h 2856"/>
              <a:gd name="T82" fmla="*/ 957 w 7104"/>
              <a:gd name="T83" fmla="*/ 114 h 2856"/>
              <a:gd name="T84" fmla="*/ 785 w 7104"/>
              <a:gd name="T85" fmla="*/ 96 h 2856"/>
              <a:gd name="T86" fmla="*/ 627 w 7104"/>
              <a:gd name="T87" fmla="*/ 79 h 2856"/>
              <a:gd name="T88" fmla="*/ 487 w 7104"/>
              <a:gd name="T89" fmla="*/ 63 h 2856"/>
              <a:gd name="T90" fmla="*/ 361 w 7104"/>
              <a:gd name="T91" fmla="*/ 48 h 2856"/>
              <a:gd name="T92" fmla="*/ 254 w 7104"/>
              <a:gd name="T93" fmla="*/ 35 h 2856"/>
              <a:gd name="T94" fmla="*/ 165 w 7104"/>
              <a:gd name="T95" fmla="*/ 23 h 2856"/>
              <a:gd name="T96" fmla="*/ 42 w 7104"/>
              <a:gd name="T97" fmla="*/ 6 h 2856"/>
              <a:gd name="T98" fmla="*/ 0 w 7104"/>
              <a:gd name="T99" fmla="*/ 0 h 2856"/>
              <a:gd name="T100" fmla="*/ 0 w 7104"/>
              <a:gd name="T101" fmla="*/ 0 h 2856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508 w 10000"/>
              <a:gd name="connsiteY36" fmla="*/ 641 h 10000"/>
              <a:gd name="connsiteX37" fmla="*/ 2192 w 10000"/>
              <a:gd name="connsiteY37" fmla="*/ 585 h 10000"/>
              <a:gd name="connsiteX38" fmla="*/ 1890 w 10000"/>
              <a:gd name="connsiteY38" fmla="*/ 525 h 10000"/>
              <a:gd name="connsiteX39" fmla="*/ 1610 w 10000"/>
              <a:gd name="connsiteY39" fmla="*/ 462 h 10000"/>
              <a:gd name="connsiteX40" fmla="*/ 1347 w 10000"/>
              <a:gd name="connsiteY40" fmla="*/ 399 h 10000"/>
              <a:gd name="connsiteX41" fmla="*/ 1105 w 10000"/>
              <a:gd name="connsiteY41" fmla="*/ 336 h 10000"/>
              <a:gd name="connsiteX42" fmla="*/ 883 w 10000"/>
              <a:gd name="connsiteY42" fmla="*/ 277 h 10000"/>
              <a:gd name="connsiteX43" fmla="*/ 686 w 10000"/>
              <a:gd name="connsiteY43" fmla="*/ 221 h 10000"/>
              <a:gd name="connsiteX44" fmla="*/ 508 w 10000"/>
              <a:gd name="connsiteY44" fmla="*/ 168 h 10000"/>
              <a:gd name="connsiteX45" fmla="*/ 358 w 10000"/>
              <a:gd name="connsiteY45" fmla="*/ 123 h 10000"/>
              <a:gd name="connsiteX46" fmla="*/ 232 w 10000"/>
              <a:gd name="connsiteY46" fmla="*/ 81 h 10000"/>
              <a:gd name="connsiteX47" fmla="*/ 59 w 10000"/>
              <a:gd name="connsiteY47" fmla="*/ 21 h 10000"/>
              <a:gd name="connsiteX48" fmla="*/ 0 w 10000"/>
              <a:gd name="connsiteY48" fmla="*/ 0 h 10000"/>
              <a:gd name="connsiteX49" fmla="*/ 0 w 10000"/>
              <a:gd name="connsiteY49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192 w 10000"/>
              <a:gd name="connsiteY36" fmla="*/ 585 h 10000"/>
              <a:gd name="connsiteX37" fmla="*/ 1890 w 10000"/>
              <a:gd name="connsiteY37" fmla="*/ 525 h 10000"/>
              <a:gd name="connsiteX38" fmla="*/ 1610 w 10000"/>
              <a:gd name="connsiteY38" fmla="*/ 462 h 10000"/>
              <a:gd name="connsiteX39" fmla="*/ 1347 w 10000"/>
              <a:gd name="connsiteY39" fmla="*/ 399 h 10000"/>
              <a:gd name="connsiteX40" fmla="*/ 1105 w 10000"/>
              <a:gd name="connsiteY40" fmla="*/ 336 h 10000"/>
              <a:gd name="connsiteX41" fmla="*/ 883 w 10000"/>
              <a:gd name="connsiteY41" fmla="*/ 277 h 10000"/>
              <a:gd name="connsiteX42" fmla="*/ 686 w 10000"/>
              <a:gd name="connsiteY42" fmla="*/ 221 h 10000"/>
              <a:gd name="connsiteX43" fmla="*/ 508 w 10000"/>
              <a:gd name="connsiteY43" fmla="*/ 168 h 10000"/>
              <a:gd name="connsiteX44" fmla="*/ 358 w 10000"/>
              <a:gd name="connsiteY44" fmla="*/ 123 h 10000"/>
              <a:gd name="connsiteX45" fmla="*/ 232 w 10000"/>
              <a:gd name="connsiteY45" fmla="*/ 81 h 10000"/>
              <a:gd name="connsiteX46" fmla="*/ 59 w 10000"/>
              <a:gd name="connsiteY46" fmla="*/ 21 h 10000"/>
              <a:gd name="connsiteX47" fmla="*/ 0 w 10000"/>
              <a:gd name="connsiteY47" fmla="*/ 0 h 10000"/>
              <a:gd name="connsiteX48" fmla="*/ 0 w 10000"/>
              <a:gd name="connsiteY48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1890 w 10000"/>
              <a:gd name="connsiteY36" fmla="*/ 525 h 10000"/>
              <a:gd name="connsiteX37" fmla="*/ 1610 w 10000"/>
              <a:gd name="connsiteY37" fmla="*/ 462 h 10000"/>
              <a:gd name="connsiteX38" fmla="*/ 1347 w 10000"/>
              <a:gd name="connsiteY38" fmla="*/ 399 h 10000"/>
              <a:gd name="connsiteX39" fmla="*/ 1105 w 10000"/>
              <a:gd name="connsiteY39" fmla="*/ 336 h 10000"/>
              <a:gd name="connsiteX40" fmla="*/ 883 w 10000"/>
              <a:gd name="connsiteY40" fmla="*/ 277 h 10000"/>
              <a:gd name="connsiteX41" fmla="*/ 686 w 10000"/>
              <a:gd name="connsiteY41" fmla="*/ 221 h 10000"/>
              <a:gd name="connsiteX42" fmla="*/ 508 w 10000"/>
              <a:gd name="connsiteY42" fmla="*/ 168 h 10000"/>
              <a:gd name="connsiteX43" fmla="*/ 358 w 10000"/>
              <a:gd name="connsiteY43" fmla="*/ 123 h 10000"/>
              <a:gd name="connsiteX44" fmla="*/ 232 w 10000"/>
              <a:gd name="connsiteY44" fmla="*/ 81 h 10000"/>
              <a:gd name="connsiteX45" fmla="*/ 59 w 10000"/>
              <a:gd name="connsiteY45" fmla="*/ 21 h 10000"/>
              <a:gd name="connsiteX46" fmla="*/ 0 w 10000"/>
              <a:gd name="connsiteY46" fmla="*/ 0 h 10000"/>
              <a:gd name="connsiteX47" fmla="*/ 0 w 10000"/>
              <a:gd name="connsiteY47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1610 w 10000"/>
              <a:gd name="connsiteY36" fmla="*/ 462 h 10000"/>
              <a:gd name="connsiteX37" fmla="*/ 1347 w 10000"/>
              <a:gd name="connsiteY37" fmla="*/ 399 h 10000"/>
              <a:gd name="connsiteX38" fmla="*/ 1105 w 10000"/>
              <a:gd name="connsiteY38" fmla="*/ 336 h 10000"/>
              <a:gd name="connsiteX39" fmla="*/ 883 w 10000"/>
              <a:gd name="connsiteY39" fmla="*/ 277 h 10000"/>
              <a:gd name="connsiteX40" fmla="*/ 686 w 10000"/>
              <a:gd name="connsiteY40" fmla="*/ 221 h 10000"/>
              <a:gd name="connsiteX41" fmla="*/ 508 w 10000"/>
              <a:gd name="connsiteY41" fmla="*/ 168 h 10000"/>
              <a:gd name="connsiteX42" fmla="*/ 358 w 10000"/>
              <a:gd name="connsiteY42" fmla="*/ 123 h 10000"/>
              <a:gd name="connsiteX43" fmla="*/ 232 w 10000"/>
              <a:gd name="connsiteY43" fmla="*/ 81 h 10000"/>
              <a:gd name="connsiteX44" fmla="*/ 59 w 10000"/>
              <a:gd name="connsiteY44" fmla="*/ 21 h 10000"/>
              <a:gd name="connsiteX45" fmla="*/ 0 w 10000"/>
              <a:gd name="connsiteY45" fmla="*/ 0 h 10000"/>
              <a:gd name="connsiteX46" fmla="*/ 0 w 10000"/>
              <a:gd name="connsiteY46" fmla="*/ 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2" fmla="*/ 10000 w 10000"/>
              <a:gd name="connsiteY2" fmla="*/ 4 h 10000"/>
              <a:gd name="connsiteX3" fmla="*/ 10000 w 10000"/>
              <a:gd name="connsiteY3" fmla="*/ 4 h 10000"/>
              <a:gd name="connsiteX4" fmla="*/ 9773 w 10000"/>
              <a:gd name="connsiteY4" fmla="*/ 91 h 10000"/>
              <a:gd name="connsiteX5" fmla="*/ 9547 w 10000"/>
              <a:gd name="connsiteY5" fmla="*/ 175 h 10000"/>
              <a:gd name="connsiteX6" fmla="*/ 9320 w 10000"/>
              <a:gd name="connsiteY6" fmla="*/ 256 h 10000"/>
              <a:gd name="connsiteX7" fmla="*/ 9092 w 10000"/>
              <a:gd name="connsiteY7" fmla="*/ 326 h 10000"/>
              <a:gd name="connsiteX8" fmla="*/ 8865 w 10000"/>
              <a:gd name="connsiteY8" fmla="*/ 396 h 10000"/>
              <a:gd name="connsiteX9" fmla="*/ 8637 w 10000"/>
              <a:gd name="connsiteY9" fmla="*/ 462 h 10000"/>
              <a:gd name="connsiteX10" fmla="*/ 8412 w 10000"/>
              <a:gd name="connsiteY10" fmla="*/ 518 h 10000"/>
              <a:gd name="connsiteX11" fmla="*/ 8184 w 10000"/>
              <a:gd name="connsiteY11" fmla="*/ 571 h 10000"/>
              <a:gd name="connsiteX12" fmla="*/ 7957 w 10000"/>
              <a:gd name="connsiteY12" fmla="*/ 620 h 10000"/>
              <a:gd name="connsiteX13" fmla="*/ 7734 w 10000"/>
              <a:gd name="connsiteY13" fmla="*/ 662 h 10000"/>
              <a:gd name="connsiteX14" fmla="*/ 7508 w 10000"/>
              <a:gd name="connsiteY14" fmla="*/ 704 h 10000"/>
              <a:gd name="connsiteX15" fmla="*/ 7285 w 10000"/>
              <a:gd name="connsiteY15" fmla="*/ 739 h 10000"/>
              <a:gd name="connsiteX16" fmla="*/ 7062 w 10000"/>
              <a:gd name="connsiteY16" fmla="*/ 767 h 10000"/>
              <a:gd name="connsiteX17" fmla="*/ 6840 w 10000"/>
              <a:gd name="connsiteY17" fmla="*/ 795 h 10000"/>
              <a:gd name="connsiteX18" fmla="*/ 6620 w 10000"/>
              <a:gd name="connsiteY18" fmla="*/ 819 h 10000"/>
              <a:gd name="connsiteX19" fmla="*/ 6402 w 10000"/>
              <a:gd name="connsiteY19" fmla="*/ 837 h 10000"/>
              <a:gd name="connsiteX20" fmla="*/ 6184 w 10000"/>
              <a:gd name="connsiteY20" fmla="*/ 851 h 10000"/>
              <a:gd name="connsiteX21" fmla="*/ 5968 w 10000"/>
              <a:gd name="connsiteY21" fmla="*/ 865 h 10000"/>
              <a:gd name="connsiteX22" fmla="*/ 5755 w 10000"/>
              <a:gd name="connsiteY22" fmla="*/ 872 h 10000"/>
              <a:gd name="connsiteX23" fmla="*/ 5542 w 10000"/>
              <a:gd name="connsiteY23" fmla="*/ 879 h 10000"/>
              <a:gd name="connsiteX24" fmla="*/ 5332 w 10000"/>
              <a:gd name="connsiteY24" fmla="*/ 882 h 10000"/>
              <a:gd name="connsiteX25" fmla="*/ 5124 w 10000"/>
              <a:gd name="connsiteY25" fmla="*/ 879 h 10000"/>
              <a:gd name="connsiteX26" fmla="*/ 4918 w 10000"/>
              <a:gd name="connsiteY26" fmla="*/ 879 h 10000"/>
              <a:gd name="connsiteX27" fmla="*/ 4714 w 10000"/>
              <a:gd name="connsiteY27" fmla="*/ 872 h 10000"/>
              <a:gd name="connsiteX28" fmla="*/ 4514 w 10000"/>
              <a:gd name="connsiteY28" fmla="*/ 861 h 10000"/>
              <a:gd name="connsiteX29" fmla="*/ 4316 w 10000"/>
              <a:gd name="connsiteY29" fmla="*/ 851 h 10000"/>
              <a:gd name="connsiteX30" fmla="*/ 4122 w 10000"/>
              <a:gd name="connsiteY30" fmla="*/ 840 h 10000"/>
              <a:gd name="connsiteX31" fmla="*/ 3929 w 10000"/>
              <a:gd name="connsiteY31" fmla="*/ 823 h 10000"/>
              <a:gd name="connsiteX32" fmla="*/ 3739 w 10000"/>
              <a:gd name="connsiteY32" fmla="*/ 805 h 10000"/>
              <a:gd name="connsiteX33" fmla="*/ 3553 w 10000"/>
              <a:gd name="connsiteY33" fmla="*/ 788 h 10000"/>
              <a:gd name="connsiteX34" fmla="*/ 3190 w 10000"/>
              <a:gd name="connsiteY34" fmla="*/ 742 h 10000"/>
              <a:gd name="connsiteX35" fmla="*/ 1610 w 10000"/>
              <a:gd name="connsiteY35" fmla="*/ 462 h 10000"/>
              <a:gd name="connsiteX36" fmla="*/ 1347 w 10000"/>
              <a:gd name="connsiteY36" fmla="*/ 399 h 10000"/>
              <a:gd name="connsiteX37" fmla="*/ 1105 w 10000"/>
              <a:gd name="connsiteY37" fmla="*/ 336 h 10000"/>
              <a:gd name="connsiteX38" fmla="*/ 883 w 10000"/>
              <a:gd name="connsiteY38" fmla="*/ 277 h 10000"/>
              <a:gd name="connsiteX39" fmla="*/ 686 w 10000"/>
              <a:gd name="connsiteY39" fmla="*/ 221 h 10000"/>
              <a:gd name="connsiteX40" fmla="*/ 508 w 10000"/>
              <a:gd name="connsiteY40" fmla="*/ 168 h 10000"/>
              <a:gd name="connsiteX41" fmla="*/ 358 w 10000"/>
              <a:gd name="connsiteY41" fmla="*/ 123 h 10000"/>
              <a:gd name="connsiteX42" fmla="*/ 232 w 10000"/>
              <a:gd name="connsiteY42" fmla="*/ 81 h 10000"/>
              <a:gd name="connsiteX43" fmla="*/ 59 w 10000"/>
              <a:gd name="connsiteY43" fmla="*/ 21 h 10000"/>
              <a:gd name="connsiteX44" fmla="*/ 0 w 10000"/>
              <a:gd name="connsiteY44" fmla="*/ 0 h 10000"/>
              <a:gd name="connsiteX45" fmla="*/ 0 w 10000"/>
              <a:gd name="connsiteY45" fmla="*/ 0 h 10000"/>
              <a:gd name="connsiteX0" fmla="*/ 0 w 10000"/>
              <a:gd name="connsiteY0" fmla="*/ 0 h 4282"/>
              <a:gd name="connsiteX1" fmla="*/ 9937 w 10000"/>
              <a:gd name="connsiteY1" fmla="*/ 4282 h 4282"/>
              <a:gd name="connsiteX2" fmla="*/ 10000 w 10000"/>
              <a:gd name="connsiteY2" fmla="*/ 4 h 4282"/>
              <a:gd name="connsiteX3" fmla="*/ 10000 w 10000"/>
              <a:gd name="connsiteY3" fmla="*/ 4 h 4282"/>
              <a:gd name="connsiteX4" fmla="*/ 9773 w 10000"/>
              <a:gd name="connsiteY4" fmla="*/ 91 h 4282"/>
              <a:gd name="connsiteX5" fmla="*/ 9547 w 10000"/>
              <a:gd name="connsiteY5" fmla="*/ 175 h 4282"/>
              <a:gd name="connsiteX6" fmla="*/ 9320 w 10000"/>
              <a:gd name="connsiteY6" fmla="*/ 256 h 4282"/>
              <a:gd name="connsiteX7" fmla="*/ 9092 w 10000"/>
              <a:gd name="connsiteY7" fmla="*/ 326 h 4282"/>
              <a:gd name="connsiteX8" fmla="*/ 8865 w 10000"/>
              <a:gd name="connsiteY8" fmla="*/ 396 h 4282"/>
              <a:gd name="connsiteX9" fmla="*/ 8637 w 10000"/>
              <a:gd name="connsiteY9" fmla="*/ 462 h 4282"/>
              <a:gd name="connsiteX10" fmla="*/ 8412 w 10000"/>
              <a:gd name="connsiteY10" fmla="*/ 518 h 4282"/>
              <a:gd name="connsiteX11" fmla="*/ 8184 w 10000"/>
              <a:gd name="connsiteY11" fmla="*/ 571 h 4282"/>
              <a:gd name="connsiteX12" fmla="*/ 7957 w 10000"/>
              <a:gd name="connsiteY12" fmla="*/ 620 h 4282"/>
              <a:gd name="connsiteX13" fmla="*/ 7734 w 10000"/>
              <a:gd name="connsiteY13" fmla="*/ 662 h 4282"/>
              <a:gd name="connsiteX14" fmla="*/ 7508 w 10000"/>
              <a:gd name="connsiteY14" fmla="*/ 704 h 4282"/>
              <a:gd name="connsiteX15" fmla="*/ 7285 w 10000"/>
              <a:gd name="connsiteY15" fmla="*/ 739 h 4282"/>
              <a:gd name="connsiteX16" fmla="*/ 7062 w 10000"/>
              <a:gd name="connsiteY16" fmla="*/ 767 h 4282"/>
              <a:gd name="connsiteX17" fmla="*/ 6840 w 10000"/>
              <a:gd name="connsiteY17" fmla="*/ 795 h 4282"/>
              <a:gd name="connsiteX18" fmla="*/ 6620 w 10000"/>
              <a:gd name="connsiteY18" fmla="*/ 819 h 4282"/>
              <a:gd name="connsiteX19" fmla="*/ 6402 w 10000"/>
              <a:gd name="connsiteY19" fmla="*/ 837 h 4282"/>
              <a:gd name="connsiteX20" fmla="*/ 6184 w 10000"/>
              <a:gd name="connsiteY20" fmla="*/ 851 h 4282"/>
              <a:gd name="connsiteX21" fmla="*/ 5968 w 10000"/>
              <a:gd name="connsiteY21" fmla="*/ 865 h 4282"/>
              <a:gd name="connsiteX22" fmla="*/ 5755 w 10000"/>
              <a:gd name="connsiteY22" fmla="*/ 872 h 4282"/>
              <a:gd name="connsiteX23" fmla="*/ 5542 w 10000"/>
              <a:gd name="connsiteY23" fmla="*/ 879 h 4282"/>
              <a:gd name="connsiteX24" fmla="*/ 5332 w 10000"/>
              <a:gd name="connsiteY24" fmla="*/ 882 h 4282"/>
              <a:gd name="connsiteX25" fmla="*/ 5124 w 10000"/>
              <a:gd name="connsiteY25" fmla="*/ 879 h 4282"/>
              <a:gd name="connsiteX26" fmla="*/ 4918 w 10000"/>
              <a:gd name="connsiteY26" fmla="*/ 879 h 4282"/>
              <a:gd name="connsiteX27" fmla="*/ 4714 w 10000"/>
              <a:gd name="connsiteY27" fmla="*/ 872 h 4282"/>
              <a:gd name="connsiteX28" fmla="*/ 4514 w 10000"/>
              <a:gd name="connsiteY28" fmla="*/ 861 h 4282"/>
              <a:gd name="connsiteX29" fmla="*/ 4316 w 10000"/>
              <a:gd name="connsiteY29" fmla="*/ 851 h 4282"/>
              <a:gd name="connsiteX30" fmla="*/ 4122 w 10000"/>
              <a:gd name="connsiteY30" fmla="*/ 840 h 4282"/>
              <a:gd name="connsiteX31" fmla="*/ 3929 w 10000"/>
              <a:gd name="connsiteY31" fmla="*/ 823 h 4282"/>
              <a:gd name="connsiteX32" fmla="*/ 3739 w 10000"/>
              <a:gd name="connsiteY32" fmla="*/ 805 h 4282"/>
              <a:gd name="connsiteX33" fmla="*/ 3553 w 10000"/>
              <a:gd name="connsiteY33" fmla="*/ 788 h 4282"/>
              <a:gd name="connsiteX34" fmla="*/ 3190 w 10000"/>
              <a:gd name="connsiteY34" fmla="*/ 742 h 4282"/>
              <a:gd name="connsiteX35" fmla="*/ 1610 w 10000"/>
              <a:gd name="connsiteY35" fmla="*/ 462 h 4282"/>
              <a:gd name="connsiteX36" fmla="*/ 1347 w 10000"/>
              <a:gd name="connsiteY36" fmla="*/ 399 h 4282"/>
              <a:gd name="connsiteX37" fmla="*/ 1105 w 10000"/>
              <a:gd name="connsiteY37" fmla="*/ 336 h 4282"/>
              <a:gd name="connsiteX38" fmla="*/ 883 w 10000"/>
              <a:gd name="connsiteY38" fmla="*/ 277 h 4282"/>
              <a:gd name="connsiteX39" fmla="*/ 686 w 10000"/>
              <a:gd name="connsiteY39" fmla="*/ 221 h 4282"/>
              <a:gd name="connsiteX40" fmla="*/ 508 w 10000"/>
              <a:gd name="connsiteY40" fmla="*/ 168 h 4282"/>
              <a:gd name="connsiteX41" fmla="*/ 358 w 10000"/>
              <a:gd name="connsiteY41" fmla="*/ 123 h 4282"/>
              <a:gd name="connsiteX42" fmla="*/ 232 w 10000"/>
              <a:gd name="connsiteY42" fmla="*/ 81 h 4282"/>
              <a:gd name="connsiteX43" fmla="*/ 59 w 10000"/>
              <a:gd name="connsiteY43" fmla="*/ 21 h 4282"/>
              <a:gd name="connsiteX44" fmla="*/ 0 w 10000"/>
              <a:gd name="connsiteY44" fmla="*/ 0 h 4282"/>
              <a:gd name="connsiteX45" fmla="*/ 0 w 10000"/>
              <a:gd name="connsiteY45" fmla="*/ 0 h 4282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1347 w 10000"/>
              <a:gd name="connsiteY35" fmla="*/ 932 h 10000"/>
              <a:gd name="connsiteX36" fmla="*/ 1105 w 10000"/>
              <a:gd name="connsiteY36" fmla="*/ 785 h 10000"/>
              <a:gd name="connsiteX37" fmla="*/ 883 w 10000"/>
              <a:gd name="connsiteY37" fmla="*/ 647 h 10000"/>
              <a:gd name="connsiteX38" fmla="*/ 686 w 10000"/>
              <a:gd name="connsiteY38" fmla="*/ 516 h 10000"/>
              <a:gd name="connsiteX39" fmla="*/ 508 w 10000"/>
              <a:gd name="connsiteY39" fmla="*/ 392 h 10000"/>
              <a:gd name="connsiteX40" fmla="*/ 358 w 10000"/>
              <a:gd name="connsiteY40" fmla="*/ 287 h 10000"/>
              <a:gd name="connsiteX41" fmla="*/ 232 w 10000"/>
              <a:gd name="connsiteY41" fmla="*/ 189 h 10000"/>
              <a:gd name="connsiteX42" fmla="*/ 59 w 10000"/>
              <a:gd name="connsiteY42" fmla="*/ 49 h 10000"/>
              <a:gd name="connsiteX43" fmla="*/ 0 w 10000"/>
              <a:gd name="connsiteY43" fmla="*/ 0 h 10000"/>
              <a:gd name="connsiteX44" fmla="*/ 0 w 10000"/>
              <a:gd name="connsiteY44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1105 w 10000"/>
              <a:gd name="connsiteY35" fmla="*/ 785 h 10000"/>
              <a:gd name="connsiteX36" fmla="*/ 883 w 10000"/>
              <a:gd name="connsiteY36" fmla="*/ 647 h 10000"/>
              <a:gd name="connsiteX37" fmla="*/ 686 w 10000"/>
              <a:gd name="connsiteY37" fmla="*/ 516 h 10000"/>
              <a:gd name="connsiteX38" fmla="*/ 508 w 10000"/>
              <a:gd name="connsiteY38" fmla="*/ 392 h 10000"/>
              <a:gd name="connsiteX39" fmla="*/ 358 w 10000"/>
              <a:gd name="connsiteY39" fmla="*/ 287 h 10000"/>
              <a:gd name="connsiteX40" fmla="*/ 232 w 10000"/>
              <a:gd name="connsiteY40" fmla="*/ 189 h 10000"/>
              <a:gd name="connsiteX41" fmla="*/ 59 w 10000"/>
              <a:gd name="connsiteY41" fmla="*/ 49 h 10000"/>
              <a:gd name="connsiteX42" fmla="*/ 0 w 10000"/>
              <a:gd name="connsiteY42" fmla="*/ 0 h 10000"/>
              <a:gd name="connsiteX43" fmla="*/ 0 w 10000"/>
              <a:gd name="connsiteY43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883 w 10000"/>
              <a:gd name="connsiteY35" fmla="*/ 647 h 10000"/>
              <a:gd name="connsiteX36" fmla="*/ 686 w 10000"/>
              <a:gd name="connsiteY36" fmla="*/ 516 h 10000"/>
              <a:gd name="connsiteX37" fmla="*/ 508 w 10000"/>
              <a:gd name="connsiteY37" fmla="*/ 392 h 10000"/>
              <a:gd name="connsiteX38" fmla="*/ 358 w 10000"/>
              <a:gd name="connsiteY38" fmla="*/ 287 h 10000"/>
              <a:gd name="connsiteX39" fmla="*/ 232 w 10000"/>
              <a:gd name="connsiteY39" fmla="*/ 189 h 10000"/>
              <a:gd name="connsiteX40" fmla="*/ 59 w 10000"/>
              <a:gd name="connsiteY40" fmla="*/ 49 h 10000"/>
              <a:gd name="connsiteX41" fmla="*/ 0 w 10000"/>
              <a:gd name="connsiteY41" fmla="*/ 0 h 10000"/>
              <a:gd name="connsiteX42" fmla="*/ 0 w 10000"/>
              <a:gd name="connsiteY42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686 w 10000"/>
              <a:gd name="connsiteY35" fmla="*/ 516 h 10000"/>
              <a:gd name="connsiteX36" fmla="*/ 508 w 10000"/>
              <a:gd name="connsiteY36" fmla="*/ 392 h 10000"/>
              <a:gd name="connsiteX37" fmla="*/ 358 w 10000"/>
              <a:gd name="connsiteY37" fmla="*/ 287 h 10000"/>
              <a:gd name="connsiteX38" fmla="*/ 232 w 10000"/>
              <a:gd name="connsiteY38" fmla="*/ 189 h 10000"/>
              <a:gd name="connsiteX39" fmla="*/ 59 w 10000"/>
              <a:gd name="connsiteY39" fmla="*/ 49 h 10000"/>
              <a:gd name="connsiteX40" fmla="*/ 0 w 10000"/>
              <a:gd name="connsiteY40" fmla="*/ 0 h 10000"/>
              <a:gd name="connsiteX41" fmla="*/ 0 w 10000"/>
              <a:gd name="connsiteY41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08 w 10000"/>
              <a:gd name="connsiteY35" fmla="*/ 392 h 10000"/>
              <a:gd name="connsiteX36" fmla="*/ 358 w 10000"/>
              <a:gd name="connsiteY36" fmla="*/ 287 h 10000"/>
              <a:gd name="connsiteX37" fmla="*/ 232 w 10000"/>
              <a:gd name="connsiteY37" fmla="*/ 189 h 10000"/>
              <a:gd name="connsiteX38" fmla="*/ 59 w 10000"/>
              <a:gd name="connsiteY38" fmla="*/ 49 h 10000"/>
              <a:gd name="connsiteX39" fmla="*/ 0 w 10000"/>
              <a:gd name="connsiteY39" fmla="*/ 0 h 10000"/>
              <a:gd name="connsiteX40" fmla="*/ 0 w 10000"/>
              <a:gd name="connsiteY40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358 w 10000"/>
              <a:gd name="connsiteY35" fmla="*/ 287 h 10000"/>
              <a:gd name="connsiteX36" fmla="*/ 232 w 10000"/>
              <a:gd name="connsiteY36" fmla="*/ 189 h 10000"/>
              <a:gd name="connsiteX37" fmla="*/ 59 w 10000"/>
              <a:gd name="connsiteY37" fmla="*/ 49 h 10000"/>
              <a:gd name="connsiteX38" fmla="*/ 0 w 10000"/>
              <a:gd name="connsiteY38" fmla="*/ 0 h 10000"/>
              <a:gd name="connsiteX39" fmla="*/ 0 w 10000"/>
              <a:gd name="connsiteY39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232 w 10000"/>
              <a:gd name="connsiteY35" fmla="*/ 189 h 10000"/>
              <a:gd name="connsiteX36" fmla="*/ 59 w 10000"/>
              <a:gd name="connsiteY36" fmla="*/ 49 h 10000"/>
              <a:gd name="connsiteX37" fmla="*/ 0 w 10000"/>
              <a:gd name="connsiteY37" fmla="*/ 0 h 10000"/>
              <a:gd name="connsiteX38" fmla="*/ 0 w 10000"/>
              <a:gd name="connsiteY38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9 w 10000"/>
              <a:gd name="connsiteY35" fmla="*/ 49 h 10000"/>
              <a:gd name="connsiteX36" fmla="*/ 0 w 10000"/>
              <a:gd name="connsiteY36" fmla="*/ 0 h 10000"/>
              <a:gd name="connsiteX37" fmla="*/ 0 w 10000"/>
              <a:gd name="connsiteY37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9 w 10000"/>
              <a:gd name="connsiteY35" fmla="*/ 49 h 10000"/>
              <a:gd name="connsiteX36" fmla="*/ 0 w 10000"/>
              <a:gd name="connsiteY36" fmla="*/ 0 h 10000"/>
              <a:gd name="connsiteX0" fmla="*/ 0 w 9941"/>
              <a:gd name="connsiteY0" fmla="*/ 40 h 9991"/>
              <a:gd name="connsiteX1" fmla="*/ 9878 w 9941"/>
              <a:gd name="connsiteY1" fmla="*/ 9991 h 9991"/>
              <a:gd name="connsiteX2" fmla="*/ 9941 w 9941"/>
              <a:gd name="connsiteY2" fmla="*/ 0 h 9991"/>
              <a:gd name="connsiteX3" fmla="*/ 9941 w 9941"/>
              <a:gd name="connsiteY3" fmla="*/ 0 h 9991"/>
              <a:gd name="connsiteX4" fmla="*/ 9714 w 9941"/>
              <a:gd name="connsiteY4" fmla="*/ 204 h 9991"/>
              <a:gd name="connsiteX5" fmla="*/ 9488 w 9941"/>
              <a:gd name="connsiteY5" fmla="*/ 400 h 9991"/>
              <a:gd name="connsiteX6" fmla="*/ 9261 w 9941"/>
              <a:gd name="connsiteY6" fmla="*/ 589 h 9991"/>
              <a:gd name="connsiteX7" fmla="*/ 9033 w 9941"/>
              <a:gd name="connsiteY7" fmla="*/ 752 h 9991"/>
              <a:gd name="connsiteX8" fmla="*/ 8806 w 9941"/>
              <a:gd name="connsiteY8" fmla="*/ 916 h 9991"/>
              <a:gd name="connsiteX9" fmla="*/ 8578 w 9941"/>
              <a:gd name="connsiteY9" fmla="*/ 1070 h 9991"/>
              <a:gd name="connsiteX10" fmla="*/ 8353 w 9941"/>
              <a:gd name="connsiteY10" fmla="*/ 1201 h 9991"/>
              <a:gd name="connsiteX11" fmla="*/ 8125 w 9941"/>
              <a:gd name="connsiteY11" fmla="*/ 1324 h 9991"/>
              <a:gd name="connsiteX12" fmla="*/ 7898 w 9941"/>
              <a:gd name="connsiteY12" fmla="*/ 1439 h 9991"/>
              <a:gd name="connsiteX13" fmla="*/ 7675 w 9941"/>
              <a:gd name="connsiteY13" fmla="*/ 1537 h 9991"/>
              <a:gd name="connsiteX14" fmla="*/ 7449 w 9941"/>
              <a:gd name="connsiteY14" fmla="*/ 1635 h 9991"/>
              <a:gd name="connsiteX15" fmla="*/ 7226 w 9941"/>
              <a:gd name="connsiteY15" fmla="*/ 1717 h 9991"/>
              <a:gd name="connsiteX16" fmla="*/ 7003 w 9941"/>
              <a:gd name="connsiteY16" fmla="*/ 1782 h 9991"/>
              <a:gd name="connsiteX17" fmla="*/ 6781 w 9941"/>
              <a:gd name="connsiteY17" fmla="*/ 1848 h 9991"/>
              <a:gd name="connsiteX18" fmla="*/ 6561 w 9941"/>
              <a:gd name="connsiteY18" fmla="*/ 1904 h 9991"/>
              <a:gd name="connsiteX19" fmla="*/ 6343 w 9941"/>
              <a:gd name="connsiteY19" fmla="*/ 1946 h 9991"/>
              <a:gd name="connsiteX20" fmla="*/ 6125 w 9941"/>
              <a:gd name="connsiteY20" fmla="*/ 1978 h 9991"/>
              <a:gd name="connsiteX21" fmla="*/ 5909 w 9941"/>
              <a:gd name="connsiteY21" fmla="*/ 2011 h 9991"/>
              <a:gd name="connsiteX22" fmla="*/ 5696 w 9941"/>
              <a:gd name="connsiteY22" fmla="*/ 2027 h 9991"/>
              <a:gd name="connsiteX23" fmla="*/ 5483 w 9941"/>
              <a:gd name="connsiteY23" fmla="*/ 2044 h 9991"/>
              <a:gd name="connsiteX24" fmla="*/ 5273 w 9941"/>
              <a:gd name="connsiteY24" fmla="*/ 2051 h 9991"/>
              <a:gd name="connsiteX25" fmla="*/ 5065 w 9941"/>
              <a:gd name="connsiteY25" fmla="*/ 2044 h 9991"/>
              <a:gd name="connsiteX26" fmla="*/ 4859 w 9941"/>
              <a:gd name="connsiteY26" fmla="*/ 2044 h 9991"/>
              <a:gd name="connsiteX27" fmla="*/ 4655 w 9941"/>
              <a:gd name="connsiteY27" fmla="*/ 2027 h 9991"/>
              <a:gd name="connsiteX28" fmla="*/ 4455 w 9941"/>
              <a:gd name="connsiteY28" fmla="*/ 2002 h 9991"/>
              <a:gd name="connsiteX29" fmla="*/ 4257 w 9941"/>
              <a:gd name="connsiteY29" fmla="*/ 1978 h 9991"/>
              <a:gd name="connsiteX30" fmla="*/ 4063 w 9941"/>
              <a:gd name="connsiteY30" fmla="*/ 1953 h 9991"/>
              <a:gd name="connsiteX31" fmla="*/ 3870 w 9941"/>
              <a:gd name="connsiteY31" fmla="*/ 1913 h 9991"/>
              <a:gd name="connsiteX32" fmla="*/ 3680 w 9941"/>
              <a:gd name="connsiteY32" fmla="*/ 1871 h 9991"/>
              <a:gd name="connsiteX33" fmla="*/ 3494 w 9941"/>
              <a:gd name="connsiteY33" fmla="*/ 1831 h 9991"/>
              <a:gd name="connsiteX34" fmla="*/ 3131 w 9941"/>
              <a:gd name="connsiteY34" fmla="*/ 1724 h 9991"/>
              <a:gd name="connsiteX35" fmla="*/ 0 w 9941"/>
              <a:gd name="connsiteY35" fmla="*/ 40 h 9991"/>
              <a:gd name="connsiteX0" fmla="*/ 58 w 6850"/>
              <a:gd name="connsiteY0" fmla="*/ 2532 h 10000"/>
              <a:gd name="connsiteX1" fmla="*/ 6787 w 6850"/>
              <a:gd name="connsiteY1" fmla="*/ 10000 h 10000"/>
              <a:gd name="connsiteX2" fmla="*/ 6850 w 6850"/>
              <a:gd name="connsiteY2" fmla="*/ 0 h 10000"/>
              <a:gd name="connsiteX3" fmla="*/ 6850 w 6850"/>
              <a:gd name="connsiteY3" fmla="*/ 0 h 10000"/>
              <a:gd name="connsiteX4" fmla="*/ 6622 w 6850"/>
              <a:gd name="connsiteY4" fmla="*/ 204 h 10000"/>
              <a:gd name="connsiteX5" fmla="*/ 6394 w 6850"/>
              <a:gd name="connsiteY5" fmla="*/ 400 h 10000"/>
              <a:gd name="connsiteX6" fmla="*/ 6166 w 6850"/>
              <a:gd name="connsiteY6" fmla="*/ 590 h 10000"/>
              <a:gd name="connsiteX7" fmla="*/ 5937 w 6850"/>
              <a:gd name="connsiteY7" fmla="*/ 753 h 10000"/>
              <a:gd name="connsiteX8" fmla="*/ 5708 w 6850"/>
              <a:gd name="connsiteY8" fmla="*/ 917 h 10000"/>
              <a:gd name="connsiteX9" fmla="*/ 5479 w 6850"/>
              <a:gd name="connsiteY9" fmla="*/ 1071 h 10000"/>
              <a:gd name="connsiteX10" fmla="*/ 5253 w 6850"/>
              <a:gd name="connsiteY10" fmla="*/ 1202 h 10000"/>
              <a:gd name="connsiteX11" fmla="*/ 5023 w 6850"/>
              <a:gd name="connsiteY11" fmla="*/ 1325 h 10000"/>
              <a:gd name="connsiteX12" fmla="*/ 4795 w 6850"/>
              <a:gd name="connsiteY12" fmla="*/ 1440 h 10000"/>
              <a:gd name="connsiteX13" fmla="*/ 4571 w 6850"/>
              <a:gd name="connsiteY13" fmla="*/ 1538 h 10000"/>
              <a:gd name="connsiteX14" fmla="*/ 4343 w 6850"/>
              <a:gd name="connsiteY14" fmla="*/ 1636 h 10000"/>
              <a:gd name="connsiteX15" fmla="*/ 4119 w 6850"/>
              <a:gd name="connsiteY15" fmla="*/ 1719 h 10000"/>
              <a:gd name="connsiteX16" fmla="*/ 3895 w 6850"/>
              <a:gd name="connsiteY16" fmla="*/ 1784 h 10000"/>
              <a:gd name="connsiteX17" fmla="*/ 3671 w 6850"/>
              <a:gd name="connsiteY17" fmla="*/ 1850 h 10000"/>
              <a:gd name="connsiteX18" fmla="*/ 3450 w 6850"/>
              <a:gd name="connsiteY18" fmla="*/ 1906 h 10000"/>
              <a:gd name="connsiteX19" fmla="*/ 3231 w 6850"/>
              <a:gd name="connsiteY19" fmla="*/ 1948 h 10000"/>
              <a:gd name="connsiteX20" fmla="*/ 3011 w 6850"/>
              <a:gd name="connsiteY20" fmla="*/ 1980 h 10000"/>
              <a:gd name="connsiteX21" fmla="*/ 2794 w 6850"/>
              <a:gd name="connsiteY21" fmla="*/ 2013 h 10000"/>
              <a:gd name="connsiteX22" fmla="*/ 2580 w 6850"/>
              <a:gd name="connsiteY22" fmla="*/ 2029 h 10000"/>
              <a:gd name="connsiteX23" fmla="*/ 2366 w 6850"/>
              <a:gd name="connsiteY23" fmla="*/ 2046 h 10000"/>
              <a:gd name="connsiteX24" fmla="*/ 2154 w 6850"/>
              <a:gd name="connsiteY24" fmla="*/ 2053 h 10000"/>
              <a:gd name="connsiteX25" fmla="*/ 1945 w 6850"/>
              <a:gd name="connsiteY25" fmla="*/ 2046 h 10000"/>
              <a:gd name="connsiteX26" fmla="*/ 1738 w 6850"/>
              <a:gd name="connsiteY26" fmla="*/ 2046 h 10000"/>
              <a:gd name="connsiteX27" fmla="*/ 1533 w 6850"/>
              <a:gd name="connsiteY27" fmla="*/ 2029 h 10000"/>
              <a:gd name="connsiteX28" fmla="*/ 1331 w 6850"/>
              <a:gd name="connsiteY28" fmla="*/ 2004 h 10000"/>
              <a:gd name="connsiteX29" fmla="*/ 1132 w 6850"/>
              <a:gd name="connsiteY29" fmla="*/ 1980 h 10000"/>
              <a:gd name="connsiteX30" fmla="*/ 937 w 6850"/>
              <a:gd name="connsiteY30" fmla="*/ 1955 h 10000"/>
              <a:gd name="connsiteX31" fmla="*/ 743 w 6850"/>
              <a:gd name="connsiteY31" fmla="*/ 1915 h 10000"/>
              <a:gd name="connsiteX32" fmla="*/ 552 w 6850"/>
              <a:gd name="connsiteY32" fmla="*/ 1873 h 10000"/>
              <a:gd name="connsiteX33" fmla="*/ 365 w 6850"/>
              <a:gd name="connsiteY33" fmla="*/ 1833 h 10000"/>
              <a:gd name="connsiteX34" fmla="*/ 0 w 6850"/>
              <a:gd name="connsiteY34" fmla="*/ 1726 h 10000"/>
              <a:gd name="connsiteX35" fmla="*/ 58 w 6850"/>
              <a:gd name="connsiteY35" fmla="*/ 2532 h 10000"/>
              <a:gd name="connsiteX0" fmla="*/ 85 w 10000"/>
              <a:gd name="connsiteY0" fmla="*/ 2532 h 5291"/>
              <a:gd name="connsiteX1" fmla="*/ 9958 w 10000"/>
              <a:gd name="connsiteY1" fmla="*/ 5291 h 5291"/>
              <a:gd name="connsiteX2" fmla="*/ 10000 w 10000"/>
              <a:gd name="connsiteY2" fmla="*/ 0 h 5291"/>
              <a:gd name="connsiteX3" fmla="*/ 10000 w 10000"/>
              <a:gd name="connsiteY3" fmla="*/ 0 h 5291"/>
              <a:gd name="connsiteX4" fmla="*/ 9667 w 10000"/>
              <a:gd name="connsiteY4" fmla="*/ 204 h 5291"/>
              <a:gd name="connsiteX5" fmla="*/ 9334 w 10000"/>
              <a:gd name="connsiteY5" fmla="*/ 400 h 5291"/>
              <a:gd name="connsiteX6" fmla="*/ 9001 w 10000"/>
              <a:gd name="connsiteY6" fmla="*/ 590 h 5291"/>
              <a:gd name="connsiteX7" fmla="*/ 8667 w 10000"/>
              <a:gd name="connsiteY7" fmla="*/ 753 h 5291"/>
              <a:gd name="connsiteX8" fmla="*/ 8333 w 10000"/>
              <a:gd name="connsiteY8" fmla="*/ 917 h 5291"/>
              <a:gd name="connsiteX9" fmla="*/ 7999 w 10000"/>
              <a:gd name="connsiteY9" fmla="*/ 1071 h 5291"/>
              <a:gd name="connsiteX10" fmla="*/ 7669 w 10000"/>
              <a:gd name="connsiteY10" fmla="*/ 1202 h 5291"/>
              <a:gd name="connsiteX11" fmla="*/ 7333 w 10000"/>
              <a:gd name="connsiteY11" fmla="*/ 1325 h 5291"/>
              <a:gd name="connsiteX12" fmla="*/ 7000 w 10000"/>
              <a:gd name="connsiteY12" fmla="*/ 1440 h 5291"/>
              <a:gd name="connsiteX13" fmla="*/ 6673 w 10000"/>
              <a:gd name="connsiteY13" fmla="*/ 1538 h 5291"/>
              <a:gd name="connsiteX14" fmla="*/ 6340 w 10000"/>
              <a:gd name="connsiteY14" fmla="*/ 1636 h 5291"/>
              <a:gd name="connsiteX15" fmla="*/ 6013 w 10000"/>
              <a:gd name="connsiteY15" fmla="*/ 1719 h 5291"/>
              <a:gd name="connsiteX16" fmla="*/ 5686 w 10000"/>
              <a:gd name="connsiteY16" fmla="*/ 1784 h 5291"/>
              <a:gd name="connsiteX17" fmla="*/ 5359 w 10000"/>
              <a:gd name="connsiteY17" fmla="*/ 1850 h 5291"/>
              <a:gd name="connsiteX18" fmla="*/ 5036 w 10000"/>
              <a:gd name="connsiteY18" fmla="*/ 1906 h 5291"/>
              <a:gd name="connsiteX19" fmla="*/ 4717 w 10000"/>
              <a:gd name="connsiteY19" fmla="*/ 1948 h 5291"/>
              <a:gd name="connsiteX20" fmla="*/ 4396 w 10000"/>
              <a:gd name="connsiteY20" fmla="*/ 1980 h 5291"/>
              <a:gd name="connsiteX21" fmla="*/ 4079 w 10000"/>
              <a:gd name="connsiteY21" fmla="*/ 2013 h 5291"/>
              <a:gd name="connsiteX22" fmla="*/ 3766 w 10000"/>
              <a:gd name="connsiteY22" fmla="*/ 2029 h 5291"/>
              <a:gd name="connsiteX23" fmla="*/ 3454 w 10000"/>
              <a:gd name="connsiteY23" fmla="*/ 2046 h 5291"/>
              <a:gd name="connsiteX24" fmla="*/ 3145 w 10000"/>
              <a:gd name="connsiteY24" fmla="*/ 2053 h 5291"/>
              <a:gd name="connsiteX25" fmla="*/ 2839 w 10000"/>
              <a:gd name="connsiteY25" fmla="*/ 2046 h 5291"/>
              <a:gd name="connsiteX26" fmla="*/ 2537 w 10000"/>
              <a:gd name="connsiteY26" fmla="*/ 2046 h 5291"/>
              <a:gd name="connsiteX27" fmla="*/ 2238 w 10000"/>
              <a:gd name="connsiteY27" fmla="*/ 2029 h 5291"/>
              <a:gd name="connsiteX28" fmla="*/ 1943 w 10000"/>
              <a:gd name="connsiteY28" fmla="*/ 2004 h 5291"/>
              <a:gd name="connsiteX29" fmla="*/ 1653 w 10000"/>
              <a:gd name="connsiteY29" fmla="*/ 1980 h 5291"/>
              <a:gd name="connsiteX30" fmla="*/ 1368 w 10000"/>
              <a:gd name="connsiteY30" fmla="*/ 1955 h 5291"/>
              <a:gd name="connsiteX31" fmla="*/ 1085 w 10000"/>
              <a:gd name="connsiteY31" fmla="*/ 1915 h 5291"/>
              <a:gd name="connsiteX32" fmla="*/ 806 w 10000"/>
              <a:gd name="connsiteY32" fmla="*/ 1873 h 5291"/>
              <a:gd name="connsiteX33" fmla="*/ 533 w 10000"/>
              <a:gd name="connsiteY33" fmla="*/ 1833 h 5291"/>
              <a:gd name="connsiteX34" fmla="*/ 0 w 10000"/>
              <a:gd name="connsiteY34" fmla="*/ 1726 h 5291"/>
              <a:gd name="connsiteX35" fmla="*/ 85 w 10000"/>
              <a:gd name="connsiteY35" fmla="*/ 2532 h 5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10440531" y="0"/>
            <a:ext cx="685979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948267"/>
            <a:ext cx="8827958" cy="205316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10/12/2012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5256" y="3993692"/>
            <a:ext cx="8827957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n-US" sz="2800" b="0" i="0" kern="1200" cap="none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Helvetica Ligh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0216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 5"/>
          <p:cNvSpPr>
            <a:spLocks/>
          </p:cNvSpPr>
          <p:nvPr/>
        </p:nvSpPr>
        <p:spPr bwMode="auto">
          <a:xfrm rot="21010068">
            <a:off x="8493163" y="1797517"/>
            <a:ext cx="3300266" cy="440924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2856 h 2856"/>
              <a:gd name="T4" fmla="*/ 7104 w 7104"/>
              <a:gd name="T5" fmla="*/ 2856 h 2856"/>
              <a:gd name="T6" fmla="*/ 7104 w 7104"/>
              <a:gd name="T7" fmla="*/ 1 h 2856"/>
              <a:gd name="T8" fmla="*/ 7104 w 7104"/>
              <a:gd name="T9" fmla="*/ 1 h 2856"/>
              <a:gd name="T10" fmla="*/ 6943 w 7104"/>
              <a:gd name="T11" fmla="*/ 26 h 2856"/>
              <a:gd name="T12" fmla="*/ 6782 w 7104"/>
              <a:gd name="T13" fmla="*/ 50 h 2856"/>
              <a:gd name="T14" fmla="*/ 6621 w 7104"/>
              <a:gd name="T15" fmla="*/ 73 h 2856"/>
              <a:gd name="T16" fmla="*/ 6459 w 7104"/>
              <a:gd name="T17" fmla="*/ 93 h 2856"/>
              <a:gd name="T18" fmla="*/ 6298 w 7104"/>
              <a:gd name="T19" fmla="*/ 113 h 2856"/>
              <a:gd name="T20" fmla="*/ 6136 w 7104"/>
              <a:gd name="T21" fmla="*/ 132 h 2856"/>
              <a:gd name="T22" fmla="*/ 5976 w 7104"/>
              <a:gd name="T23" fmla="*/ 148 h 2856"/>
              <a:gd name="T24" fmla="*/ 5814 w 7104"/>
              <a:gd name="T25" fmla="*/ 163 h 2856"/>
              <a:gd name="T26" fmla="*/ 5653 w 7104"/>
              <a:gd name="T27" fmla="*/ 177 h 2856"/>
              <a:gd name="T28" fmla="*/ 5494 w 7104"/>
              <a:gd name="T29" fmla="*/ 189 h 2856"/>
              <a:gd name="T30" fmla="*/ 5334 w 7104"/>
              <a:gd name="T31" fmla="*/ 201 h 2856"/>
              <a:gd name="T32" fmla="*/ 5175 w 7104"/>
              <a:gd name="T33" fmla="*/ 211 h 2856"/>
              <a:gd name="T34" fmla="*/ 5017 w 7104"/>
              <a:gd name="T35" fmla="*/ 219 h 2856"/>
              <a:gd name="T36" fmla="*/ 4859 w 7104"/>
              <a:gd name="T37" fmla="*/ 227 h 2856"/>
              <a:gd name="T38" fmla="*/ 4703 w 7104"/>
              <a:gd name="T39" fmla="*/ 234 h 2856"/>
              <a:gd name="T40" fmla="*/ 4548 w 7104"/>
              <a:gd name="T41" fmla="*/ 239 h 2856"/>
              <a:gd name="T42" fmla="*/ 4393 w 7104"/>
              <a:gd name="T43" fmla="*/ 243 h 2856"/>
              <a:gd name="T44" fmla="*/ 4240 w 7104"/>
              <a:gd name="T45" fmla="*/ 247 h 2856"/>
              <a:gd name="T46" fmla="*/ 4088 w 7104"/>
              <a:gd name="T47" fmla="*/ 249 h 2856"/>
              <a:gd name="T48" fmla="*/ 3937 w 7104"/>
              <a:gd name="T49" fmla="*/ 251 h 2856"/>
              <a:gd name="T50" fmla="*/ 3788 w 7104"/>
              <a:gd name="T51" fmla="*/ 252 h 2856"/>
              <a:gd name="T52" fmla="*/ 3640 w 7104"/>
              <a:gd name="T53" fmla="*/ 251 h 2856"/>
              <a:gd name="T54" fmla="*/ 3494 w 7104"/>
              <a:gd name="T55" fmla="*/ 251 h 2856"/>
              <a:gd name="T56" fmla="*/ 3349 w 7104"/>
              <a:gd name="T57" fmla="*/ 249 h 2856"/>
              <a:gd name="T58" fmla="*/ 3207 w 7104"/>
              <a:gd name="T59" fmla="*/ 246 h 2856"/>
              <a:gd name="T60" fmla="*/ 3066 w 7104"/>
              <a:gd name="T61" fmla="*/ 243 h 2856"/>
              <a:gd name="T62" fmla="*/ 2928 w 7104"/>
              <a:gd name="T63" fmla="*/ 240 h 2856"/>
              <a:gd name="T64" fmla="*/ 2791 w 7104"/>
              <a:gd name="T65" fmla="*/ 235 h 2856"/>
              <a:gd name="T66" fmla="*/ 2656 w 7104"/>
              <a:gd name="T67" fmla="*/ 230 h 2856"/>
              <a:gd name="T68" fmla="*/ 2524 w 7104"/>
              <a:gd name="T69" fmla="*/ 225 h 2856"/>
              <a:gd name="T70" fmla="*/ 2266 w 7104"/>
              <a:gd name="T71" fmla="*/ 212 h 2856"/>
              <a:gd name="T72" fmla="*/ 2019 w 7104"/>
              <a:gd name="T73" fmla="*/ 198 h 2856"/>
              <a:gd name="T74" fmla="*/ 1782 w 7104"/>
              <a:gd name="T75" fmla="*/ 183 h 2856"/>
              <a:gd name="T76" fmla="*/ 1557 w 7104"/>
              <a:gd name="T77" fmla="*/ 167 h 2856"/>
              <a:gd name="T78" fmla="*/ 1343 w 7104"/>
              <a:gd name="T79" fmla="*/ 150 h 2856"/>
              <a:gd name="T80" fmla="*/ 1144 w 7104"/>
              <a:gd name="T81" fmla="*/ 132 h 2856"/>
              <a:gd name="T82" fmla="*/ 957 w 7104"/>
              <a:gd name="T83" fmla="*/ 114 h 2856"/>
              <a:gd name="T84" fmla="*/ 785 w 7104"/>
              <a:gd name="T85" fmla="*/ 96 h 2856"/>
              <a:gd name="T86" fmla="*/ 627 w 7104"/>
              <a:gd name="T87" fmla="*/ 79 h 2856"/>
              <a:gd name="T88" fmla="*/ 487 w 7104"/>
              <a:gd name="T89" fmla="*/ 63 h 2856"/>
              <a:gd name="T90" fmla="*/ 361 w 7104"/>
              <a:gd name="T91" fmla="*/ 48 h 2856"/>
              <a:gd name="T92" fmla="*/ 254 w 7104"/>
              <a:gd name="T93" fmla="*/ 35 h 2856"/>
              <a:gd name="T94" fmla="*/ 165 w 7104"/>
              <a:gd name="T95" fmla="*/ 23 h 2856"/>
              <a:gd name="T96" fmla="*/ 42 w 7104"/>
              <a:gd name="T97" fmla="*/ 6 h 2856"/>
              <a:gd name="T98" fmla="*/ 0 w 7104"/>
              <a:gd name="T99" fmla="*/ 0 h 2856"/>
              <a:gd name="T100" fmla="*/ 0 w 7104"/>
              <a:gd name="T101" fmla="*/ 0 h 2856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508 w 10000"/>
              <a:gd name="connsiteY36" fmla="*/ 641 h 10000"/>
              <a:gd name="connsiteX37" fmla="*/ 2192 w 10000"/>
              <a:gd name="connsiteY37" fmla="*/ 585 h 10000"/>
              <a:gd name="connsiteX38" fmla="*/ 1890 w 10000"/>
              <a:gd name="connsiteY38" fmla="*/ 525 h 10000"/>
              <a:gd name="connsiteX39" fmla="*/ 1610 w 10000"/>
              <a:gd name="connsiteY39" fmla="*/ 462 h 10000"/>
              <a:gd name="connsiteX40" fmla="*/ 1347 w 10000"/>
              <a:gd name="connsiteY40" fmla="*/ 399 h 10000"/>
              <a:gd name="connsiteX41" fmla="*/ 1105 w 10000"/>
              <a:gd name="connsiteY41" fmla="*/ 336 h 10000"/>
              <a:gd name="connsiteX42" fmla="*/ 883 w 10000"/>
              <a:gd name="connsiteY42" fmla="*/ 277 h 10000"/>
              <a:gd name="connsiteX43" fmla="*/ 686 w 10000"/>
              <a:gd name="connsiteY43" fmla="*/ 221 h 10000"/>
              <a:gd name="connsiteX44" fmla="*/ 508 w 10000"/>
              <a:gd name="connsiteY44" fmla="*/ 168 h 10000"/>
              <a:gd name="connsiteX45" fmla="*/ 358 w 10000"/>
              <a:gd name="connsiteY45" fmla="*/ 123 h 10000"/>
              <a:gd name="connsiteX46" fmla="*/ 232 w 10000"/>
              <a:gd name="connsiteY46" fmla="*/ 81 h 10000"/>
              <a:gd name="connsiteX47" fmla="*/ 59 w 10000"/>
              <a:gd name="connsiteY47" fmla="*/ 21 h 10000"/>
              <a:gd name="connsiteX48" fmla="*/ 0 w 10000"/>
              <a:gd name="connsiteY48" fmla="*/ 0 h 10000"/>
              <a:gd name="connsiteX49" fmla="*/ 0 w 10000"/>
              <a:gd name="connsiteY49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192 w 10000"/>
              <a:gd name="connsiteY36" fmla="*/ 585 h 10000"/>
              <a:gd name="connsiteX37" fmla="*/ 1890 w 10000"/>
              <a:gd name="connsiteY37" fmla="*/ 525 h 10000"/>
              <a:gd name="connsiteX38" fmla="*/ 1610 w 10000"/>
              <a:gd name="connsiteY38" fmla="*/ 462 h 10000"/>
              <a:gd name="connsiteX39" fmla="*/ 1347 w 10000"/>
              <a:gd name="connsiteY39" fmla="*/ 399 h 10000"/>
              <a:gd name="connsiteX40" fmla="*/ 1105 w 10000"/>
              <a:gd name="connsiteY40" fmla="*/ 336 h 10000"/>
              <a:gd name="connsiteX41" fmla="*/ 883 w 10000"/>
              <a:gd name="connsiteY41" fmla="*/ 277 h 10000"/>
              <a:gd name="connsiteX42" fmla="*/ 686 w 10000"/>
              <a:gd name="connsiteY42" fmla="*/ 221 h 10000"/>
              <a:gd name="connsiteX43" fmla="*/ 508 w 10000"/>
              <a:gd name="connsiteY43" fmla="*/ 168 h 10000"/>
              <a:gd name="connsiteX44" fmla="*/ 358 w 10000"/>
              <a:gd name="connsiteY44" fmla="*/ 123 h 10000"/>
              <a:gd name="connsiteX45" fmla="*/ 232 w 10000"/>
              <a:gd name="connsiteY45" fmla="*/ 81 h 10000"/>
              <a:gd name="connsiteX46" fmla="*/ 59 w 10000"/>
              <a:gd name="connsiteY46" fmla="*/ 21 h 10000"/>
              <a:gd name="connsiteX47" fmla="*/ 0 w 10000"/>
              <a:gd name="connsiteY47" fmla="*/ 0 h 10000"/>
              <a:gd name="connsiteX48" fmla="*/ 0 w 10000"/>
              <a:gd name="connsiteY48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1890 w 10000"/>
              <a:gd name="connsiteY36" fmla="*/ 525 h 10000"/>
              <a:gd name="connsiteX37" fmla="*/ 1610 w 10000"/>
              <a:gd name="connsiteY37" fmla="*/ 462 h 10000"/>
              <a:gd name="connsiteX38" fmla="*/ 1347 w 10000"/>
              <a:gd name="connsiteY38" fmla="*/ 399 h 10000"/>
              <a:gd name="connsiteX39" fmla="*/ 1105 w 10000"/>
              <a:gd name="connsiteY39" fmla="*/ 336 h 10000"/>
              <a:gd name="connsiteX40" fmla="*/ 883 w 10000"/>
              <a:gd name="connsiteY40" fmla="*/ 277 h 10000"/>
              <a:gd name="connsiteX41" fmla="*/ 686 w 10000"/>
              <a:gd name="connsiteY41" fmla="*/ 221 h 10000"/>
              <a:gd name="connsiteX42" fmla="*/ 508 w 10000"/>
              <a:gd name="connsiteY42" fmla="*/ 168 h 10000"/>
              <a:gd name="connsiteX43" fmla="*/ 358 w 10000"/>
              <a:gd name="connsiteY43" fmla="*/ 123 h 10000"/>
              <a:gd name="connsiteX44" fmla="*/ 232 w 10000"/>
              <a:gd name="connsiteY44" fmla="*/ 81 h 10000"/>
              <a:gd name="connsiteX45" fmla="*/ 59 w 10000"/>
              <a:gd name="connsiteY45" fmla="*/ 21 h 10000"/>
              <a:gd name="connsiteX46" fmla="*/ 0 w 10000"/>
              <a:gd name="connsiteY46" fmla="*/ 0 h 10000"/>
              <a:gd name="connsiteX47" fmla="*/ 0 w 10000"/>
              <a:gd name="connsiteY47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1610 w 10000"/>
              <a:gd name="connsiteY36" fmla="*/ 462 h 10000"/>
              <a:gd name="connsiteX37" fmla="*/ 1347 w 10000"/>
              <a:gd name="connsiteY37" fmla="*/ 399 h 10000"/>
              <a:gd name="connsiteX38" fmla="*/ 1105 w 10000"/>
              <a:gd name="connsiteY38" fmla="*/ 336 h 10000"/>
              <a:gd name="connsiteX39" fmla="*/ 883 w 10000"/>
              <a:gd name="connsiteY39" fmla="*/ 277 h 10000"/>
              <a:gd name="connsiteX40" fmla="*/ 686 w 10000"/>
              <a:gd name="connsiteY40" fmla="*/ 221 h 10000"/>
              <a:gd name="connsiteX41" fmla="*/ 508 w 10000"/>
              <a:gd name="connsiteY41" fmla="*/ 168 h 10000"/>
              <a:gd name="connsiteX42" fmla="*/ 358 w 10000"/>
              <a:gd name="connsiteY42" fmla="*/ 123 h 10000"/>
              <a:gd name="connsiteX43" fmla="*/ 232 w 10000"/>
              <a:gd name="connsiteY43" fmla="*/ 81 h 10000"/>
              <a:gd name="connsiteX44" fmla="*/ 59 w 10000"/>
              <a:gd name="connsiteY44" fmla="*/ 21 h 10000"/>
              <a:gd name="connsiteX45" fmla="*/ 0 w 10000"/>
              <a:gd name="connsiteY45" fmla="*/ 0 h 10000"/>
              <a:gd name="connsiteX46" fmla="*/ 0 w 10000"/>
              <a:gd name="connsiteY46" fmla="*/ 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2" fmla="*/ 10000 w 10000"/>
              <a:gd name="connsiteY2" fmla="*/ 4 h 10000"/>
              <a:gd name="connsiteX3" fmla="*/ 10000 w 10000"/>
              <a:gd name="connsiteY3" fmla="*/ 4 h 10000"/>
              <a:gd name="connsiteX4" fmla="*/ 9773 w 10000"/>
              <a:gd name="connsiteY4" fmla="*/ 91 h 10000"/>
              <a:gd name="connsiteX5" fmla="*/ 9547 w 10000"/>
              <a:gd name="connsiteY5" fmla="*/ 175 h 10000"/>
              <a:gd name="connsiteX6" fmla="*/ 9320 w 10000"/>
              <a:gd name="connsiteY6" fmla="*/ 256 h 10000"/>
              <a:gd name="connsiteX7" fmla="*/ 9092 w 10000"/>
              <a:gd name="connsiteY7" fmla="*/ 326 h 10000"/>
              <a:gd name="connsiteX8" fmla="*/ 8865 w 10000"/>
              <a:gd name="connsiteY8" fmla="*/ 396 h 10000"/>
              <a:gd name="connsiteX9" fmla="*/ 8637 w 10000"/>
              <a:gd name="connsiteY9" fmla="*/ 462 h 10000"/>
              <a:gd name="connsiteX10" fmla="*/ 8412 w 10000"/>
              <a:gd name="connsiteY10" fmla="*/ 518 h 10000"/>
              <a:gd name="connsiteX11" fmla="*/ 8184 w 10000"/>
              <a:gd name="connsiteY11" fmla="*/ 571 h 10000"/>
              <a:gd name="connsiteX12" fmla="*/ 7957 w 10000"/>
              <a:gd name="connsiteY12" fmla="*/ 620 h 10000"/>
              <a:gd name="connsiteX13" fmla="*/ 7734 w 10000"/>
              <a:gd name="connsiteY13" fmla="*/ 662 h 10000"/>
              <a:gd name="connsiteX14" fmla="*/ 7508 w 10000"/>
              <a:gd name="connsiteY14" fmla="*/ 704 h 10000"/>
              <a:gd name="connsiteX15" fmla="*/ 7285 w 10000"/>
              <a:gd name="connsiteY15" fmla="*/ 739 h 10000"/>
              <a:gd name="connsiteX16" fmla="*/ 7062 w 10000"/>
              <a:gd name="connsiteY16" fmla="*/ 767 h 10000"/>
              <a:gd name="connsiteX17" fmla="*/ 6840 w 10000"/>
              <a:gd name="connsiteY17" fmla="*/ 795 h 10000"/>
              <a:gd name="connsiteX18" fmla="*/ 6620 w 10000"/>
              <a:gd name="connsiteY18" fmla="*/ 819 h 10000"/>
              <a:gd name="connsiteX19" fmla="*/ 6402 w 10000"/>
              <a:gd name="connsiteY19" fmla="*/ 837 h 10000"/>
              <a:gd name="connsiteX20" fmla="*/ 6184 w 10000"/>
              <a:gd name="connsiteY20" fmla="*/ 851 h 10000"/>
              <a:gd name="connsiteX21" fmla="*/ 5968 w 10000"/>
              <a:gd name="connsiteY21" fmla="*/ 865 h 10000"/>
              <a:gd name="connsiteX22" fmla="*/ 5755 w 10000"/>
              <a:gd name="connsiteY22" fmla="*/ 872 h 10000"/>
              <a:gd name="connsiteX23" fmla="*/ 5542 w 10000"/>
              <a:gd name="connsiteY23" fmla="*/ 879 h 10000"/>
              <a:gd name="connsiteX24" fmla="*/ 5332 w 10000"/>
              <a:gd name="connsiteY24" fmla="*/ 882 h 10000"/>
              <a:gd name="connsiteX25" fmla="*/ 5124 w 10000"/>
              <a:gd name="connsiteY25" fmla="*/ 879 h 10000"/>
              <a:gd name="connsiteX26" fmla="*/ 4918 w 10000"/>
              <a:gd name="connsiteY26" fmla="*/ 879 h 10000"/>
              <a:gd name="connsiteX27" fmla="*/ 4714 w 10000"/>
              <a:gd name="connsiteY27" fmla="*/ 872 h 10000"/>
              <a:gd name="connsiteX28" fmla="*/ 4514 w 10000"/>
              <a:gd name="connsiteY28" fmla="*/ 861 h 10000"/>
              <a:gd name="connsiteX29" fmla="*/ 4316 w 10000"/>
              <a:gd name="connsiteY29" fmla="*/ 851 h 10000"/>
              <a:gd name="connsiteX30" fmla="*/ 4122 w 10000"/>
              <a:gd name="connsiteY30" fmla="*/ 840 h 10000"/>
              <a:gd name="connsiteX31" fmla="*/ 3929 w 10000"/>
              <a:gd name="connsiteY31" fmla="*/ 823 h 10000"/>
              <a:gd name="connsiteX32" fmla="*/ 3739 w 10000"/>
              <a:gd name="connsiteY32" fmla="*/ 805 h 10000"/>
              <a:gd name="connsiteX33" fmla="*/ 3553 w 10000"/>
              <a:gd name="connsiteY33" fmla="*/ 788 h 10000"/>
              <a:gd name="connsiteX34" fmla="*/ 3190 w 10000"/>
              <a:gd name="connsiteY34" fmla="*/ 742 h 10000"/>
              <a:gd name="connsiteX35" fmla="*/ 1610 w 10000"/>
              <a:gd name="connsiteY35" fmla="*/ 462 h 10000"/>
              <a:gd name="connsiteX36" fmla="*/ 1347 w 10000"/>
              <a:gd name="connsiteY36" fmla="*/ 399 h 10000"/>
              <a:gd name="connsiteX37" fmla="*/ 1105 w 10000"/>
              <a:gd name="connsiteY37" fmla="*/ 336 h 10000"/>
              <a:gd name="connsiteX38" fmla="*/ 883 w 10000"/>
              <a:gd name="connsiteY38" fmla="*/ 277 h 10000"/>
              <a:gd name="connsiteX39" fmla="*/ 686 w 10000"/>
              <a:gd name="connsiteY39" fmla="*/ 221 h 10000"/>
              <a:gd name="connsiteX40" fmla="*/ 508 w 10000"/>
              <a:gd name="connsiteY40" fmla="*/ 168 h 10000"/>
              <a:gd name="connsiteX41" fmla="*/ 358 w 10000"/>
              <a:gd name="connsiteY41" fmla="*/ 123 h 10000"/>
              <a:gd name="connsiteX42" fmla="*/ 232 w 10000"/>
              <a:gd name="connsiteY42" fmla="*/ 81 h 10000"/>
              <a:gd name="connsiteX43" fmla="*/ 59 w 10000"/>
              <a:gd name="connsiteY43" fmla="*/ 21 h 10000"/>
              <a:gd name="connsiteX44" fmla="*/ 0 w 10000"/>
              <a:gd name="connsiteY44" fmla="*/ 0 h 10000"/>
              <a:gd name="connsiteX45" fmla="*/ 0 w 10000"/>
              <a:gd name="connsiteY45" fmla="*/ 0 h 10000"/>
              <a:gd name="connsiteX0" fmla="*/ 0 w 10000"/>
              <a:gd name="connsiteY0" fmla="*/ 0 h 4282"/>
              <a:gd name="connsiteX1" fmla="*/ 9937 w 10000"/>
              <a:gd name="connsiteY1" fmla="*/ 4282 h 4282"/>
              <a:gd name="connsiteX2" fmla="*/ 10000 w 10000"/>
              <a:gd name="connsiteY2" fmla="*/ 4 h 4282"/>
              <a:gd name="connsiteX3" fmla="*/ 10000 w 10000"/>
              <a:gd name="connsiteY3" fmla="*/ 4 h 4282"/>
              <a:gd name="connsiteX4" fmla="*/ 9773 w 10000"/>
              <a:gd name="connsiteY4" fmla="*/ 91 h 4282"/>
              <a:gd name="connsiteX5" fmla="*/ 9547 w 10000"/>
              <a:gd name="connsiteY5" fmla="*/ 175 h 4282"/>
              <a:gd name="connsiteX6" fmla="*/ 9320 w 10000"/>
              <a:gd name="connsiteY6" fmla="*/ 256 h 4282"/>
              <a:gd name="connsiteX7" fmla="*/ 9092 w 10000"/>
              <a:gd name="connsiteY7" fmla="*/ 326 h 4282"/>
              <a:gd name="connsiteX8" fmla="*/ 8865 w 10000"/>
              <a:gd name="connsiteY8" fmla="*/ 396 h 4282"/>
              <a:gd name="connsiteX9" fmla="*/ 8637 w 10000"/>
              <a:gd name="connsiteY9" fmla="*/ 462 h 4282"/>
              <a:gd name="connsiteX10" fmla="*/ 8412 w 10000"/>
              <a:gd name="connsiteY10" fmla="*/ 518 h 4282"/>
              <a:gd name="connsiteX11" fmla="*/ 8184 w 10000"/>
              <a:gd name="connsiteY11" fmla="*/ 571 h 4282"/>
              <a:gd name="connsiteX12" fmla="*/ 7957 w 10000"/>
              <a:gd name="connsiteY12" fmla="*/ 620 h 4282"/>
              <a:gd name="connsiteX13" fmla="*/ 7734 w 10000"/>
              <a:gd name="connsiteY13" fmla="*/ 662 h 4282"/>
              <a:gd name="connsiteX14" fmla="*/ 7508 w 10000"/>
              <a:gd name="connsiteY14" fmla="*/ 704 h 4282"/>
              <a:gd name="connsiteX15" fmla="*/ 7285 w 10000"/>
              <a:gd name="connsiteY15" fmla="*/ 739 h 4282"/>
              <a:gd name="connsiteX16" fmla="*/ 7062 w 10000"/>
              <a:gd name="connsiteY16" fmla="*/ 767 h 4282"/>
              <a:gd name="connsiteX17" fmla="*/ 6840 w 10000"/>
              <a:gd name="connsiteY17" fmla="*/ 795 h 4282"/>
              <a:gd name="connsiteX18" fmla="*/ 6620 w 10000"/>
              <a:gd name="connsiteY18" fmla="*/ 819 h 4282"/>
              <a:gd name="connsiteX19" fmla="*/ 6402 w 10000"/>
              <a:gd name="connsiteY19" fmla="*/ 837 h 4282"/>
              <a:gd name="connsiteX20" fmla="*/ 6184 w 10000"/>
              <a:gd name="connsiteY20" fmla="*/ 851 h 4282"/>
              <a:gd name="connsiteX21" fmla="*/ 5968 w 10000"/>
              <a:gd name="connsiteY21" fmla="*/ 865 h 4282"/>
              <a:gd name="connsiteX22" fmla="*/ 5755 w 10000"/>
              <a:gd name="connsiteY22" fmla="*/ 872 h 4282"/>
              <a:gd name="connsiteX23" fmla="*/ 5542 w 10000"/>
              <a:gd name="connsiteY23" fmla="*/ 879 h 4282"/>
              <a:gd name="connsiteX24" fmla="*/ 5332 w 10000"/>
              <a:gd name="connsiteY24" fmla="*/ 882 h 4282"/>
              <a:gd name="connsiteX25" fmla="*/ 5124 w 10000"/>
              <a:gd name="connsiteY25" fmla="*/ 879 h 4282"/>
              <a:gd name="connsiteX26" fmla="*/ 4918 w 10000"/>
              <a:gd name="connsiteY26" fmla="*/ 879 h 4282"/>
              <a:gd name="connsiteX27" fmla="*/ 4714 w 10000"/>
              <a:gd name="connsiteY27" fmla="*/ 872 h 4282"/>
              <a:gd name="connsiteX28" fmla="*/ 4514 w 10000"/>
              <a:gd name="connsiteY28" fmla="*/ 861 h 4282"/>
              <a:gd name="connsiteX29" fmla="*/ 4316 w 10000"/>
              <a:gd name="connsiteY29" fmla="*/ 851 h 4282"/>
              <a:gd name="connsiteX30" fmla="*/ 4122 w 10000"/>
              <a:gd name="connsiteY30" fmla="*/ 840 h 4282"/>
              <a:gd name="connsiteX31" fmla="*/ 3929 w 10000"/>
              <a:gd name="connsiteY31" fmla="*/ 823 h 4282"/>
              <a:gd name="connsiteX32" fmla="*/ 3739 w 10000"/>
              <a:gd name="connsiteY32" fmla="*/ 805 h 4282"/>
              <a:gd name="connsiteX33" fmla="*/ 3553 w 10000"/>
              <a:gd name="connsiteY33" fmla="*/ 788 h 4282"/>
              <a:gd name="connsiteX34" fmla="*/ 3190 w 10000"/>
              <a:gd name="connsiteY34" fmla="*/ 742 h 4282"/>
              <a:gd name="connsiteX35" fmla="*/ 1610 w 10000"/>
              <a:gd name="connsiteY35" fmla="*/ 462 h 4282"/>
              <a:gd name="connsiteX36" fmla="*/ 1347 w 10000"/>
              <a:gd name="connsiteY36" fmla="*/ 399 h 4282"/>
              <a:gd name="connsiteX37" fmla="*/ 1105 w 10000"/>
              <a:gd name="connsiteY37" fmla="*/ 336 h 4282"/>
              <a:gd name="connsiteX38" fmla="*/ 883 w 10000"/>
              <a:gd name="connsiteY38" fmla="*/ 277 h 4282"/>
              <a:gd name="connsiteX39" fmla="*/ 686 w 10000"/>
              <a:gd name="connsiteY39" fmla="*/ 221 h 4282"/>
              <a:gd name="connsiteX40" fmla="*/ 508 w 10000"/>
              <a:gd name="connsiteY40" fmla="*/ 168 h 4282"/>
              <a:gd name="connsiteX41" fmla="*/ 358 w 10000"/>
              <a:gd name="connsiteY41" fmla="*/ 123 h 4282"/>
              <a:gd name="connsiteX42" fmla="*/ 232 w 10000"/>
              <a:gd name="connsiteY42" fmla="*/ 81 h 4282"/>
              <a:gd name="connsiteX43" fmla="*/ 59 w 10000"/>
              <a:gd name="connsiteY43" fmla="*/ 21 h 4282"/>
              <a:gd name="connsiteX44" fmla="*/ 0 w 10000"/>
              <a:gd name="connsiteY44" fmla="*/ 0 h 4282"/>
              <a:gd name="connsiteX45" fmla="*/ 0 w 10000"/>
              <a:gd name="connsiteY45" fmla="*/ 0 h 4282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1347 w 10000"/>
              <a:gd name="connsiteY35" fmla="*/ 932 h 10000"/>
              <a:gd name="connsiteX36" fmla="*/ 1105 w 10000"/>
              <a:gd name="connsiteY36" fmla="*/ 785 h 10000"/>
              <a:gd name="connsiteX37" fmla="*/ 883 w 10000"/>
              <a:gd name="connsiteY37" fmla="*/ 647 h 10000"/>
              <a:gd name="connsiteX38" fmla="*/ 686 w 10000"/>
              <a:gd name="connsiteY38" fmla="*/ 516 h 10000"/>
              <a:gd name="connsiteX39" fmla="*/ 508 w 10000"/>
              <a:gd name="connsiteY39" fmla="*/ 392 h 10000"/>
              <a:gd name="connsiteX40" fmla="*/ 358 w 10000"/>
              <a:gd name="connsiteY40" fmla="*/ 287 h 10000"/>
              <a:gd name="connsiteX41" fmla="*/ 232 w 10000"/>
              <a:gd name="connsiteY41" fmla="*/ 189 h 10000"/>
              <a:gd name="connsiteX42" fmla="*/ 59 w 10000"/>
              <a:gd name="connsiteY42" fmla="*/ 49 h 10000"/>
              <a:gd name="connsiteX43" fmla="*/ 0 w 10000"/>
              <a:gd name="connsiteY43" fmla="*/ 0 h 10000"/>
              <a:gd name="connsiteX44" fmla="*/ 0 w 10000"/>
              <a:gd name="connsiteY44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1105 w 10000"/>
              <a:gd name="connsiteY35" fmla="*/ 785 h 10000"/>
              <a:gd name="connsiteX36" fmla="*/ 883 w 10000"/>
              <a:gd name="connsiteY36" fmla="*/ 647 h 10000"/>
              <a:gd name="connsiteX37" fmla="*/ 686 w 10000"/>
              <a:gd name="connsiteY37" fmla="*/ 516 h 10000"/>
              <a:gd name="connsiteX38" fmla="*/ 508 w 10000"/>
              <a:gd name="connsiteY38" fmla="*/ 392 h 10000"/>
              <a:gd name="connsiteX39" fmla="*/ 358 w 10000"/>
              <a:gd name="connsiteY39" fmla="*/ 287 h 10000"/>
              <a:gd name="connsiteX40" fmla="*/ 232 w 10000"/>
              <a:gd name="connsiteY40" fmla="*/ 189 h 10000"/>
              <a:gd name="connsiteX41" fmla="*/ 59 w 10000"/>
              <a:gd name="connsiteY41" fmla="*/ 49 h 10000"/>
              <a:gd name="connsiteX42" fmla="*/ 0 w 10000"/>
              <a:gd name="connsiteY42" fmla="*/ 0 h 10000"/>
              <a:gd name="connsiteX43" fmla="*/ 0 w 10000"/>
              <a:gd name="connsiteY43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883 w 10000"/>
              <a:gd name="connsiteY35" fmla="*/ 647 h 10000"/>
              <a:gd name="connsiteX36" fmla="*/ 686 w 10000"/>
              <a:gd name="connsiteY36" fmla="*/ 516 h 10000"/>
              <a:gd name="connsiteX37" fmla="*/ 508 w 10000"/>
              <a:gd name="connsiteY37" fmla="*/ 392 h 10000"/>
              <a:gd name="connsiteX38" fmla="*/ 358 w 10000"/>
              <a:gd name="connsiteY38" fmla="*/ 287 h 10000"/>
              <a:gd name="connsiteX39" fmla="*/ 232 w 10000"/>
              <a:gd name="connsiteY39" fmla="*/ 189 h 10000"/>
              <a:gd name="connsiteX40" fmla="*/ 59 w 10000"/>
              <a:gd name="connsiteY40" fmla="*/ 49 h 10000"/>
              <a:gd name="connsiteX41" fmla="*/ 0 w 10000"/>
              <a:gd name="connsiteY41" fmla="*/ 0 h 10000"/>
              <a:gd name="connsiteX42" fmla="*/ 0 w 10000"/>
              <a:gd name="connsiteY42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686 w 10000"/>
              <a:gd name="connsiteY35" fmla="*/ 516 h 10000"/>
              <a:gd name="connsiteX36" fmla="*/ 508 w 10000"/>
              <a:gd name="connsiteY36" fmla="*/ 392 h 10000"/>
              <a:gd name="connsiteX37" fmla="*/ 358 w 10000"/>
              <a:gd name="connsiteY37" fmla="*/ 287 h 10000"/>
              <a:gd name="connsiteX38" fmla="*/ 232 w 10000"/>
              <a:gd name="connsiteY38" fmla="*/ 189 h 10000"/>
              <a:gd name="connsiteX39" fmla="*/ 59 w 10000"/>
              <a:gd name="connsiteY39" fmla="*/ 49 h 10000"/>
              <a:gd name="connsiteX40" fmla="*/ 0 w 10000"/>
              <a:gd name="connsiteY40" fmla="*/ 0 h 10000"/>
              <a:gd name="connsiteX41" fmla="*/ 0 w 10000"/>
              <a:gd name="connsiteY41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08 w 10000"/>
              <a:gd name="connsiteY35" fmla="*/ 392 h 10000"/>
              <a:gd name="connsiteX36" fmla="*/ 358 w 10000"/>
              <a:gd name="connsiteY36" fmla="*/ 287 h 10000"/>
              <a:gd name="connsiteX37" fmla="*/ 232 w 10000"/>
              <a:gd name="connsiteY37" fmla="*/ 189 h 10000"/>
              <a:gd name="connsiteX38" fmla="*/ 59 w 10000"/>
              <a:gd name="connsiteY38" fmla="*/ 49 h 10000"/>
              <a:gd name="connsiteX39" fmla="*/ 0 w 10000"/>
              <a:gd name="connsiteY39" fmla="*/ 0 h 10000"/>
              <a:gd name="connsiteX40" fmla="*/ 0 w 10000"/>
              <a:gd name="connsiteY40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358 w 10000"/>
              <a:gd name="connsiteY35" fmla="*/ 287 h 10000"/>
              <a:gd name="connsiteX36" fmla="*/ 232 w 10000"/>
              <a:gd name="connsiteY36" fmla="*/ 189 h 10000"/>
              <a:gd name="connsiteX37" fmla="*/ 59 w 10000"/>
              <a:gd name="connsiteY37" fmla="*/ 49 h 10000"/>
              <a:gd name="connsiteX38" fmla="*/ 0 w 10000"/>
              <a:gd name="connsiteY38" fmla="*/ 0 h 10000"/>
              <a:gd name="connsiteX39" fmla="*/ 0 w 10000"/>
              <a:gd name="connsiteY39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232 w 10000"/>
              <a:gd name="connsiteY35" fmla="*/ 189 h 10000"/>
              <a:gd name="connsiteX36" fmla="*/ 59 w 10000"/>
              <a:gd name="connsiteY36" fmla="*/ 49 h 10000"/>
              <a:gd name="connsiteX37" fmla="*/ 0 w 10000"/>
              <a:gd name="connsiteY37" fmla="*/ 0 h 10000"/>
              <a:gd name="connsiteX38" fmla="*/ 0 w 10000"/>
              <a:gd name="connsiteY38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9 w 10000"/>
              <a:gd name="connsiteY35" fmla="*/ 49 h 10000"/>
              <a:gd name="connsiteX36" fmla="*/ 0 w 10000"/>
              <a:gd name="connsiteY36" fmla="*/ 0 h 10000"/>
              <a:gd name="connsiteX37" fmla="*/ 0 w 10000"/>
              <a:gd name="connsiteY37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9 w 10000"/>
              <a:gd name="connsiteY35" fmla="*/ 49 h 10000"/>
              <a:gd name="connsiteX36" fmla="*/ 0 w 10000"/>
              <a:gd name="connsiteY36" fmla="*/ 0 h 10000"/>
              <a:gd name="connsiteX0" fmla="*/ 0 w 9941"/>
              <a:gd name="connsiteY0" fmla="*/ 40 h 9991"/>
              <a:gd name="connsiteX1" fmla="*/ 9878 w 9941"/>
              <a:gd name="connsiteY1" fmla="*/ 9991 h 9991"/>
              <a:gd name="connsiteX2" fmla="*/ 9941 w 9941"/>
              <a:gd name="connsiteY2" fmla="*/ 0 h 9991"/>
              <a:gd name="connsiteX3" fmla="*/ 9941 w 9941"/>
              <a:gd name="connsiteY3" fmla="*/ 0 h 9991"/>
              <a:gd name="connsiteX4" fmla="*/ 9714 w 9941"/>
              <a:gd name="connsiteY4" fmla="*/ 204 h 9991"/>
              <a:gd name="connsiteX5" fmla="*/ 9488 w 9941"/>
              <a:gd name="connsiteY5" fmla="*/ 400 h 9991"/>
              <a:gd name="connsiteX6" fmla="*/ 9261 w 9941"/>
              <a:gd name="connsiteY6" fmla="*/ 589 h 9991"/>
              <a:gd name="connsiteX7" fmla="*/ 9033 w 9941"/>
              <a:gd name="connsiteY7" fmla="*/ 752 h 9991"/>
              <a:gd name="connsiteX8" fmla="*/ 8806 w 9941"/>
              <a:gd name="connsiteY8" fmla="*/ 916 h 9991"/>
              <a:gd name="connsiteX9" fmla="*/ 8578 w 9941"/>
              <a:gd name="connsiteY9" fmla="*/ 1070 h 9991"/>
              <a:gd name="connsiteX10" fmla="*/ 8353 w 9941"/>
              <a:gd name="connsiteY10" fmla="*/ 1201 h 9991"/>
              <a:gd name="connsiteX11" fmla="*/ 8125 w 9941"/>
              <a:gd name="connsiteY11" fmla="*/ 1324 h 9991"/>
              <a:gd name="connsiteX12" fmla="*/ 7898 w 9941"/>
              <a:gd name="connsiteY12" fmla="*/ 1439 h 9991"/>
              <a:gd name="connsiteX13" fmla="*/ 7675 w 9941"/>
              <a:gd name="connsiteY13" fmla="*/ 1537 h 9991"/>
              <a:gd name="connsiteX14" fmla="*/ 7449 w 9941"/>
              <a:gd name="connsiteY14" fmla="*/ 1635 h 9991"/>
              <a:gd name="connsiteX15" fmla="*/ 7226 w 9941"/>
              <a:gd name="connsiteY15" fmla="*/ 1717 h 9991"/>
              <a:gd name="connsiteX16" fmla="*/ 7003 w 9941"/>
              <a:gd name="connsiteY16" fmla="*/ 1782 h 9991"/>
              <a:gd name="connsiteX17" fmla="*/ 6781 w 9941"/>
              <a:gd name="connsiteY17" fmla="*/ 1848 h 9991"/>
              <a:gd name="connsiteX18" fmla="*/ 6561 w 9941"/>
              <a:gd name="connsiteY18" fmla="*/ 1904 h 9991"/>
              <a:gd name="connsiteX19" fmla="*/ 6343 w 9941"/>
              <a:gd name="connsiteY19" fmla="*/ 1946 h 9991"/>
              <a:gd name="connsiteX20" fmla="*/ 6125 w 9941"/>
              <a:gd name="connsiteY20" fmla="*/ 1978 h 9991"/>
              <a:gd name="connsiteX21" fmla="*/ 5909 w 9941"/>
              <a:gd name="connsiteY21" fmla="*/ 2011 h 9991"/>
              <a:gd name="connsiteX22" fmla="*/ 5696 w 9941"/>
              <a:gd name="connsiteY22" fmla="*/ 2027 h 9991"/>
              <a:gd name="connsiteX23" fmla="*/ 5483 w 9941"/>
              <a:gd name="connsiteY23" fmla="*/ 2044 h 9991"/>
              <a:gd name="connsiteX24" fmla="*/ 5273 w 9941"/>
              <a:gd name="connsiteY24" fmla="*/ 2051 h 9991"/>
              <a:gd name="connsiteX25" fmla="*/ 5065 w 9941"/>
              <a:gd name="connsiteY25" fmla="*/ 2044 h 9991"/>
              <a:gd name="connsiteX26" fmla="*/ 4859 w 9941"/>
              <a:gd name="connsiteY26" fmla="*/ 2044 h 9991"/>
              <a:gd name="connsiteX27" fmla="*/ 4655 w 9941"/>
              <a:gd name="connsiteY27" fmla="*/ 2027 h 9991"/>
              <a:gd name="connsiteX28" fmla="*/ 4455 w 9941"/>
              <a:gd name="connsiteY28" fmla="*/ 2002 h 9991"/>
              <a:gd name="connsiteX29" fmla="*/ 4257 w 9941"/>
              <a:gd name="connsiteY29" fmla="*/ 1978 h 9991"/>
              <a:gd name="connsiteX30" fmla="*/ 4063 w 9941"/>
              <a:gd name="connsiteY30" fmla="*/ 1953 h 9991"/>
              <a:gd name="connsiteX31" fmla="*/ 3870 w 9941"/>
              <a:gd name="connsiteY31" fmla="*/ 1913 h 9991"/>
              <a:gd name="connsiteX32" fmla="*/ 3680 w 9941"/>
              <a:gd name="connsiteY32" fmla="*/ 1871 h 9991"/>
              <a:gd name="connsiteX33" fmla="*/ 3494 w 9941"/>
              <a:gd name="connsiteY33" fmla="*/ 1831 h 9991"/>
              <a:gd name="connsiteX34" fmla="*/ 3131 w 9941"/>
              <a:gd name="connsiteY34" fmla="*/ 1724 h 9991"/>
              <a:gd name="connsiteX35" fmla="*/ 0 w 9941"/>
              <a:gd name="connsiteY35" fmla="*/ 40 h 9991"/>
              <a:gd name="connsiteX0" fmla="*/ 58 w 6850"/>
              <a:gd name="connsiteY0" fmla="*/ 2532 h 10000"/>
              <a:gd name="connsiteX1" fmla="*/ 6787 w 6850"/>
              <a:gd name="connsiteY1" fmla="*/ 10000 h 10000"/>
              <a:gd name="connsiteX2" fmla="*/ 6850 w 6850"/>
              <a:gd name="connsiteY2" fmla="*/ 0 h 10000"/>
              <a:gd name="connsiteX3" fmla="*/ 6850 w 6850"/>
              <a:gd name="connsiteY3" fmla="*/ 0 h 10000"/>
              <a:gd name="connsiteX4" fmla="*/ 6622 w 6850"/>
              <a:gd name="connsiteY4" fmla="*/ 204 h 10000"/>
              <a:gd name="connsiteX5" fmla="*/ 6394 w 6850"/>
              <a:gd name="connsiteY5" fmla="*/ 400 h 10000"/>
              <a:gd name="connsiteX6" fmla="*/ 6166 w 6850"/>
              <a:gd name="connsiteY6" fmla="*/ 590 h 10000"/>
              <a:gd name="connsiteX7" fmla="*/ 5937 w 6850"/>
              <a:gd name="connsiteY7" fmla="*/ 753 h 10000"/>
              <a:gd name="connsiteX8" fmla="*/ 5708 w 6850"/>
              <a:gd name="connsiteY8" fmla="*/ 917 h 10000"/>
              <a:gd name="connsiteX9" fmla="*/ 5479 w 6850"/>
              <a:gd name="connsiteY9" fmla="*/ 1071 h 10000"/>
              <a:gd name="connsiteX10" fmla="*/ 5253 w 6850"/>
              <a:gd name="connsiteY10" fmla="*/ 1202 h 10000"/>
              <a:gd name="connsiteX11" fmla="*/ 5023 w 6850"/>
              <a:gd name="connsiteY11" fmla="*/ 1325 h 10000"/>
              <a:gd name="connsiteX12" fmla="*/ 4795 w 6850"/>
              <a:gd name="connsiteY12" fmla="*/ 1440 h 10000"/>
              <a:gd name="connsiteX13" fmla="*/ 4571 w 6850"/>
              <a:gd name="connsiteY13" fmla="*/ 1538 h 10000"/>
              <a:gd name="connsiteX14" fmla="*/ 4343 w 6850"/>
              <a:gd name="connsiteY14" fmla="*/ 1636 h 10000"/>
              <a:gd name="connsiteX15" fmla="*/ 4119 w 6850"/>
              <a:gd name="connsiteY15" fmla="*/ 1719 h 10000"/>
              <a:gd name="connsiteX16" fmla="*/ 3895 w 6850"/>
              <a:gd name="connsiteY16" fmla="*/ 1784 h 10000"/>
              <a:gd name="connsiteX17" fmla="*/ 3671 w 6850"/>
              <a:gd name="connsiteY17" fmla="*/ 1850 h 10000"/>
              <a:gd name="connsiteX18" fmla="*/ 3450 w 6850"/>
              <a:gd name="connsiteY18" fmla="*/ 1906 h 10000"/>
              <a:gd name="connsiteX19" fmla="*/ 3231 w 6850"/>
              <a:gd name="connsiteY19" fmla="*/ 1948 h 10000"/>
              <a:gd name="connsiteX20" fmla="*/ 3011 w 6850"/>
              <a:gd name="connsiteY20" fmla="*/ 1980 h 10000"/>
              <a:gd name="connsiteX21" fmla="*/ 2794 w 6850"/>
              <a:gd name="connsiteY21" fmla="*/ 2013 h 10000"/>
              <a:gd name="connsiteX22" fmla="*/ 2580 w 6850"/>
              <a:gd name="connsiteY22" fmla="*/ 2029 h 10000"/>
              <a:gd name="connsiteX23" fmla="*/ 2366 w 6850"/>
              <a:gd name="connsiteY23" fmla="*/ 2046 h 10000"/>
              <a:gd name="connsiteX24" fmla="*/ 2154 w 6850"/>
              <a:gd name="connsiteY24" fmla="*/ 2053 h 10000"/>
              <a:gd name="connsiteX25" fmla="*/ 1945 w 6850"/>
              <a:gd name="connsiteY25" fmla="*/ 2046 h 10000"/>
              <a:gd name="connsiteX26" fmla="*/ 1738 w 6850"/>
              <a:gd name="connsiteY26" fmla="*/ 2046 h 10000"/>
              <a:gd name="connsiteX27" fmla="*/ 1533 w 6850"/>
              <a:gd name="connsiteY27" fmla="*/ 2029 h 10000"/>
              <a:gd name="connsiteX28" fmla="*/ 1331 w 6850"/>
              <a:gd name="connsiteY28" fmla="*/ 2004 h 10000"/>
              <a:gd name="connsiteX29" fmla="*/ 1132 w 6850"/>
              <a:gd name="connsiteY29" fmla="*/ 1980 h 10000"/>
              <a:gd name="connsiteX30" fmla="*/ 937 w 6850"/>
              <a:gd name="connsiteY30" fmla="*/ 1955 h 10000"/>
              <a:gd name="connsiteX31" fmla="*/ 743 w 6850"/>
              <a:gd name="connsiteY31" fmla="*/ 1915 h 10000"/>
              <a:gd name="connsiteX32" fmla="*/ 552 w 6850"/>
              <a:gd name="connsiteY32" fmla="*/ 1873 h 10000"/>
              <a:gd name="connsiteX33" fmla="*/ 365 w 6850"/>
              <a:gd name="connsiteY33" fmla="*/ 1833 h 10000"/>
              <a:gd name="connsiteX34" fmla="*/ 0 w 6850"/>
              <a:gd name="connsiteY34" fmla="*/ 1726 h 10000"/>
              <a:gd name="connsiteX35" fmla="*/ 58 w 6850"/>
              <a:gd name="connsiteY35" fmla="*/ 2532 h 10000"/>
              <a:gd name="connsiteX0" fmla="*/ 85 w 10000"/>
              <a:gd name="connsiteY0" fmla="*/ 2532 h 5291"/>
              <a:gd name="connsiteX1" fmla="*/ 9958 w 10000"/>
              <a:gd name="connsiteY1" fmla="*/ 5291 h 5291"/>
              <a:gd name="connsiteX2" fmla="*/ 10000 w 10000"/>
              <a:gd name="connsiteY2" fmla="*/ 0 h 5291"/>
              <a:gd name="connsiteX3" fmla="*/ 10000 w 10000"/>
              <a:gd name="connsiteY3" fmla="*/ 0 h 5291"/>
              <a:gd name="connsiteX4" fmla="*/ 9667 w 10000"/>
              <a:gd name="connsiteY4" fmla="*/ 204 h 5291"/>
              <a:gd name="connsiteX5" fmla="*/ 9334 w 10000"/>
              <a:gd name="connsiteY5" fmla="*/ 400 h 5291"/>
              <a:gd name="connsiteX6" fmla="*/ 9001 w 10000"/>
              <a:gd name="connsiteY6" fmla="*/ 590 h 5291"/>
              <a:gd name="connsiteX7" fmla="*/ 8667 w 10000"/>
              <a:gd name="connsiteY7" fmla="*/ 753 h 5291"/>
              <a:gd name="connsiteX8" fmla="*/ 8333 w 10000"/>
              <a:gd name="connsiteY8" fmla="*/ 917 h 5291"/>
              <a:gd name="connsiteX9" fmla="*/ 7999 w 10000"/>
              <a:gd name="connsiteY9" fmla="*/ 1071 h 5291"/>
              <a:gd name="connsiteX10" fmla="*/ 7669 w 10000"/>
              <a:gd name="connsiteY10" fmla="*/ 1202 h 5291"/>
              <a:gd name="connsiteX11" fmla="*/ 7333 w 10000"/>
              <a:gd name="connsiteY11" fmla="*/ 1325 h 5291"/>
              <a:gd name="connsiteX12" fmla="*/ 7000 w 10000"/>
              <a:gd name="connsiteY12" fmla="*/ 1440 h 5291"/>
              <a:gd name="connsiteX13" fmla="*/ 6673 w 10000"/>
              <a:gd name="connsiteY13" fmla="*/ 1538 h 5291"/>
              <a:gd name="connsiteX14" fmla="*/ 6340 w 10000"/>
              <a:gd name="connsiteY14" fmla="*/ 1636 h 5291"/>
              <a:gd name="connsiteX15" fmla="*/ 6013 w 10000"/>
              <a:gd name="connsiteY15" fmla="*/ 1719 h 5291"/>
              <a:gd name="connsiteX16" fmla="*/ 5686 w 10000"/>
              <a:gd name="connsiteY16" fmla="*/ 1784 h 5291"/>
              <a:gd name="connsiteX17" fmla="*/ 5359 w 10000"/>
              <a:gd name="connsiteY17" fmla="*/ 1850 h 5291"/>
              <a:gd name="connsiteX18" fmla="*/ 5036 w 10000"/>
              <a:gd name="connsiteY18" fmla="*/ 1906 h 5291"/>
              <a:gd name="connsiteX19" fmla="*/ 4717 w 10000"/>
              <a:gd name="connsiteY19" fmla="*/ 1948 h 5291"/>
              <a:gd name="connsiteX20" fmla="*/ 4396 w 10000"/>
              <a:gd name="connsiteY20" fmla="*/ 1980 h 5291"/>
              <a:gd name="connsiteX21" fmla="*/ 4079 w 10000"/>
              <a:gd name="connsiteY21" fmla="*/ 2013 h 5291"/>
              <a:gd name="connsiteX22" fmla="*/ 3766 w 10000"/>
              <a:gd name="connsiteY22" fmla="*/ 2029 h 5291"/>
              <a:gd name="connsiteX23" fmla="*/ 3454 w 10000"/>
              <a:gd name="connsiteY23" fmla="*/ 2046 h 5291"/>
              <a:gd name="connsiteX24" fmla="*/ 3145 w 10000"/>
              <a:gd name="connsiteY24" fmla="*/ 2053 h 5291"/>
              <a:gd name="connsiteX25" fmla="*/ 2839 w 10000"/>
              <a:gd name="connsiteY25" fmla="*/ 2046 h 5291"/>
              <a:gd name="connsiteX26" fmla="*/ 2537 w 10000"/>
              <a:gd name="connsiteY26" fmla="*/ 2046 h 5291"/>
              <a:gd name="connsiteX27" fmla="*/ 2238 w 10000"/>
              <a:gd name="connsiteY27" fmla="*/ 2029 h 5291"/>
              <a:gd name="connsiteX28" fmla="*/ 1943 w 10000"/>
              <a:gd name="connsiteY28" fmla="*/ 2004 h 5291"/>
              <a:gd name="connsiteX29" fmla="*/ 1653 w 10000"/>
              <a:gd name="connsiteY29" fmla="*/ 1980 h 5291"/>
              <a:gd name="connsiteX30" fmla="*/ 1368 w 10000"/>
              <a:gd name="connsiteY30" fmla="*/ 1955 h 5291"/>
              <a:gd name="connsiteX31" fmla="*/ 1085 w 10000"/>
              <a:gd name="connsiteY31" fmla="*/ 1915 h 5291"/>
              <a:gd name="connsiteX32" fmla="*/ 806 w 10000"/>
              <a:gd name="connsiteY32" fmla="*/ 1873 h 5291"/>
              <a:gd name="connsiteX33" fmla="*/ 533 w 10000"/>
              <a:gd name="connsiteY33" fmla="*/ 1833 h 5291"/>
              <a:gd name="connsiteX34" fmla="*/ 0 w 10000"/>
              <a:gd name="connsiteY34" fmla="*/ 1726 h 5291"/>
              <a:gd name="connsiteX35" fmla="*/ 85 w 10000"/>
              <a:gd name="connsiteY35" fmla="*/ 2532 h 5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1" name="Freeform 5"/>
          <p:cNvSpPr>
            <a:spLocks/>
          </p:cNvSpPr>
          <p:nvPr/>
        </p:nvSpPr>
        <p:spPr bwMode="auto">
          <a:xfrm>
            <a:off x="459626" y="1866405"/>
            <a:ext cx="11280538" cy="4533900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2856 h 2856"/>
              <a:gd name="T4" fmla="*/ 7104 w 7104"/>
              <a:gd name="T5" fmla="*/ 2856 h 2856"/>
              <a:gd name="T6" fmla="*/ 7104 w 7104"/>
              <a:gd name="T7" fmla="*/ 1 h 2856"/>
              <a:gd name="T8" fmla="*/ 7104 w 7104"/>
              <a:gd name="T9" fmla="*/ 1 h 2856"/>
              <a:gd name="T10" fmla="*/ 6943 w 7104"/>
              <a:gd name="T11" fmla="*/ 26 h 2856"/>
              <a:gd name="T12" fmla="*/ 6782 w 7104"/>
              <a:gd name="T13" fmla="*/ 50 h 2856"/>
              <a:gd name="T14" fmla="*/ 6621 w 7104"/>
              <a:gd name="T15" fmla="*/ 73 h 2856"/>
              <a:gd name="T16" fmla="*/ 6459 w 7104"/>
              <a:gd name="T17" fmla="*/ 93 h 2856"/>
              <a:gd name="T18" fmla="*/ 6298 w 7104"/>
              <a:gd name="T19" fmla="*/ 113 h 2856"/>
              <a:gd name="T20" fmla="*/ 6136 w 7104"/>
              <a:gd name="T21" fmla="*/ 132 h 2856"/>
              <a:gd name="T22" fmla="*/ 5976 w 7104"/>
              <a:gd name="T23" fmla="*/ 148 h 2856"/>
              <a:gd name="T24" fmla="*/ 5814 w 7104"/>
              <a:gd name="T25" fmla="*/ 163 h 2856"/>
              <a:gd name="T26" fmla="*/ 5653 w 7104"/>
              <a:gd name="T27" fmla="*/ 177 h 2856"/>
              <a:gd name="T28" fmla="*/ 5494 w 7104"/>
              <a:gd name="T29" fmla="*/ 189 h 2856"/>
              <a:gd name="T30" fmla="*/ 5334 w 7104"/>
              <a:gd name="T31" fmla="*/ 201 h 2856"/>
              <a:gd name="T32" fmla="*/ 5175 w 7104"/>
              <a:gd name="T33" fmla="*/ 211 h 2856"/>
              <a:gd name="T34" fmla="*/ 5017 w 7104"/>
              <a:gd name="T35" fmla="*/ 219 h 2856"/>
              <a:gd name="T36" fmla="*/ 4859 w 7104"/>
              <a:gd name="T37" fmla="*/ 227 h 2856"/>
              <a:gd name="T38" fmla="*/ 4703 w 7104"/>
              <a:gd name="T39" fmla="*/ 234 h 2856"/>
              <a:gd name="T40" fmla="*/ 4548 w 7104"/>
              <a:gd name="T41" fmla="*/ 239 h 2856"/>
              <a:gd name="T42" fmla="*/ 4393 w 7104"/>
              <a:gd name="T43" fmla="*/ 243 h 2856"/>
              <a:gd name="T44" fmla="*/ 4240 w 7104"/>
              <a:gd name="T45" fmla="*/ 247 h 2856"/>
              <a:gd name="T46" fmla="*/ 4088 w 7104"/>
              <a:gd name="T47" fmla="*/ 249 h 2856"/>
              <a:gd name="T48" fmla="*/ 3937 w 7104"/>
              <a:gd name="T49" fmla="*/ 251 h 2856"/>
              <a:gd name="T50" fmla="*/ 3788 w 7104"/>
              <a:gd name="T51" fmla="*/ 252 h 2856"/>
              <a:gd name="T52" fmla="*/ 3640 w 7104"/>
              <a:gd name="T53" fmla="*/ 251 h 2856"/>
              <a:gd name="T54" fmla="*/ 3494 w 7104"/>
              <a:gd name="T55" fmla="*/ 251 h 2856"/>
              <a:gd name="T56" fmla="*/ 3349 w 7104"/>
              <a:gd name="T57" fmla="*/ 249 h 2856"/>
              <a:gd name="T58" fmla="*/ 3207 w 7104"/>
              <a:gd name="T59" fmla="*/ 246 h 2856"/>
              <a:gd name="T60" fmla="*/ 3066 w 7104"/>
              <a:gd name="T61" fmla="*/ 243 h 2856"/>
              <a:gd name="T62" fmla="*/ 2928 w 7104"/>
              <a:gd name="T63" fmla="*/ 240 h 2856"/>
              <a:gd name="T64" fmla="*/ 2791 w 7104"/>
              <a:gd name="T65" fmla="*/ 235 h 2856"/>
              <a:gd name="T66" fmla="*/ 2656 w 7104"/>
              <a:gd name="T67" fmla="*/ 230 h 2856"/>
              <a:gd name="T68" fmla="*/ 2524 w 7104"/>
              <a:gd name="T69" fmla="*/ 225 h 2856"/>
              <a:gd name="T70" fmla="*/ 2266 w 7104"/>
              <a:gd name="T71" fmla="*/ 212 h 2856"/>
              <a:gd name="T72" fmla="*/ 2019 w 7104"/>
              <a:gd name="T73" fmla="*/ 198 h 2856"/>
              <a:gd name="T74" fmla="*/ 1782 w 7104"/>
              <a:gd name="T75" fmla="*/ 183 h 2856"/>
              <a:gd name="T76" fmla="*/ 1557 w 7104"/>
              <a:gd name="T77" fmla="*/ 167 h 2856"/>
              <a:gd name="T78" fmla="*/ 1343 w 7104"/>
              <a:gd name="T79" fmla="*/ 150 h 2856"/>
              <a:gd name="T80" fmla="*/ 1144 w 7104"/>
              <a:gd name="T81" fmla="*/ 132 h 2856"/>
              <a:gd name="T82" fmla="*/ 957 w 7104"/>
              <a:gd name="T83" fmla="*/ 114 h 2856"/>
              <a:gd name="T84" fmla="*/ 785 w 7104"/>
              <a:gd name="T85" fmla="*/ 96 h 2856"/>
              <a:gd name="T86" fmla="*/ 627 w 7104"/>
              <a:gd name="T87" fmla="*/ 79 h 2856"/>
              <a:gd name="T88" fmla="*/ 487 w 7104"/>
              <a:gd name="T89" fmla="*/ 63 h 2856"/>
              <a:gd name="T90" fmla="*/ 361 w 7104"/>
              <a:gd name="T91" fmla="*/ 48 h 2856"/>
              <a:gd name="T92" fmla="*/ 254 w 7104"/>
              <a:gd name="T93" fmla="*/ 35 h 2856"/>
              <a:gd name="T94" fmla="*/ 165 w 7104"/>
              <a:gd name="T95" fmla="*/ 23 h 2856"/>
              <a:gd name="T96" fmla="*/ 42 w 7104"/>
              <a:gd name="T97" fmla="*/ 6 h 2856"/>
              <a:gd name="T98" fmla="*/ 0 w 7104"/>
              <a:gd name="T99" fmla="*/ 0 h 2856"/>
              <a:gd name="T100" fmla="*/ 0 w 7104"/>
              <a:gd name="T101" fmla="*/ 0 h 2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104" h="2856">
                <a:moveTo>
                  <a:pt x="0" y="0"/>
                </a:moveTo>
                <a:lnTo>
                  <a:pt x="0" y="2856"/>
                </a:lnTo>
                <a:lnTo>
                  <a:pt x="7104" y="2856"/>
                </a:lnTo>
                <a:lnTo>
                  <a:pt x="7104" y="1"/>
                </a:lnTo>
                <a:lnTo>
                  <a:pt x="7104" y="1"/>
                </a:lnTo>
                <a:lnTo>
                  <a:pt x="6943" y="26"/>
                </a:lnTo>
                <a:lnTo>
                  <a:pt x="6782" y="50"/>
                </a:lnTo>
                <a:lnTo>
                  <a:pt x="6621" y="73"/>
                </a:lnTo>
                <a:lnTo>
                  <a:pt x="6459" y="93"/>
                </a:lnTo>
                <a:lnTo>
                  <a:pt x="6298" y="113"/>
                </a:lnTo>
                <a:lnTo>
                  <a:pt x="6136" y="132"/>
                </a:lnTo>
                <a:lnTo>
                  <a:pt x="5976" y="148"/>
                </a:lnTo>
                <a:lnTo>
                  <a:pt x="5814" y="163"/>
                </a:lnTo>
                <a:lnTo>
                  <a:pt x="5653" y="177"/>
                </a:lnTo>
                <a:lnTo>
                  <a:pt x="5494" y="189"/>
                </a:lnTo>
                <a:lnTo>
                  <a:pt x="5334" y="201"/>
                </a:lnTo>
                <a:lnTo>
                  <a:pt x="5175" y="211"/>
                </a:lnTo>
                <a:lnTo>
                  <a:pt x="5017" y="219"/>
                </a:lnTo>
                <a:lnTo>
                  <a:pt x="4859" y="227"/>
                </a:lnTo>
                <a:lnTo>
                  <a:pt x="4703" y="234"/>
                </a:lnTo>
                <a:lnTo>
                  <a:pt x="4548" y="239"/>
                </a:lnTo>
                <a:lnTo>
                  <a:pt x="4393" y="243"/>
                </a:lnTo>
                <a:lnTo>
                  <a:pt x="4240" y="247"/>
                </a:lnTo>
                <a:lnTo>
                  <a:pt x="4088" y="249"/>
                </a:lnTo>
                <a:lnTo>
                  <a:pt x="3937" y="251"/>
                </a:lnTo>
                <a:lnTo>
                  <a:pt x="3788" y="252"/>
                </a:lnTo>
                <a:lnTo>
                  <a:pt x="3640" y="251"/>
                </a:lnTo>
                <a:lnTo>
                  <a:pt x="3494" y="251"/>
                </a:lnTo>
                <a:lnTo>
                  <a:pt x="3349" y="249"/>
                </a:lnTo>
                <a:lnTo>
                  <a:pt x="3207" y="246"/>
                </a:lnTo>
                <a:lnTo>
                  <a:pt x="3066" y="243"/>
                </a:lnTo>
                <a:lnTo>
                  <a:pt x="2928" y="240"/>
                </a:lnTo>
                <a:lnTo>
                  <a:pt x="2791" y="235"/>
                </a:lnTo>
                <a:lnTo>
                  <a:pt x="2656" y="230"/>
                </a:lnTo>
                <a:lnTo>
                  <a:pt x="2524" y="225"/>
                </a:lnTo>
                <a:lnTo>
                  <a:pt x="2266" y="212"/>
                </a:lnTo>
                <a:lnTo>
                  <a:pt x="2019" y="198"/>
                </a:lnTo>
                <a:lnTo>
                  <a:pt x="1782" y="183"/>
                </a:lnTo>
                <a:lnTo>
                  <a:pt x="1557" y="167"/>
                </a:lnTo>
                <a:lnTo>
                  <a:pt x="1343" y="150"/>
                </a:lnTo>
                <a:lnTo>
                  <a:pt x="1144" y="132"/>
                </a:lnTo>
                <a:lnTo>
                  <a:pt x="957" y="114"/>
                </a:lnTo>
                <a:lnTo>
                  <a:pt x="785" y="96"/>
                </a:lnTo>
                <a:lnTo>
                  <a:pt x="627" y="79"/>
                </a:lnTo>
                <a:lnTo>
                  <a:pt x="487" y="63"/>
                </a:lnTo>
                <a:lnTo>
                  <a:pt x="361" y="48"/>
                </a:lnTo>
                <a:lnTo>
                  <a:pt x="254" y="35"/>
                </a:lnTo>
                <a:lnTo>
                  <a:pt x="165" y="23"/>
                </a:lnTo>
                <a:lnTo>
                  <a:pt x="42" y="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5" name="Rectangle 14"/>
          <p:cNvSpPr/>
          <p:nvPr/>
        </p:nvSpPr>
        <p:spPr>
          <a:xfrm>
            <a:off x="10440531" y="0"/>
            <a:ext cx="685979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973668"/>
            <a:ext cx="8827958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5" y="2603502"/>
            <a:ext cx="31426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3897" y="2603500"/>
            <a:ext cx="314782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10/12/2012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90190" y="2603501"/>
            <a:ext cx="3146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5118" y="2569634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4426" y="2569634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5255" y="3179765"/>
            <a:ext cx="3142697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3897" y="3179764"/>
            <a:ext cx="314782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90384" y="3179763"/>
            <a:ext cx="3146355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58694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 5"/>
          <p:cNvSpPr>
            <a:spLocks/>
          </p:cNvSpPr>
          <p:nvPr/>
        </p:nvSpPr>
        <p:spPr bwMode="auto">
          <a:xfrm rot="21010068">
            <a:off x="8493163" y="1797517"/>
            <a:ext cx="3300266" cy="440924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2856 h 2856"/>
              <a:gd name="T4" fmla="*/ 7104 w 7104"/>
              <a:gd name="T5" fmla="*/ 2856 h 2856"/>
              <a:gd name="T6" fmla="*/ 7104 w 7104"/>
              <a:gd name="T7" fmla="*/ 1 h 2856"/>
              <a:gd name="T8" fmla="*/ 7104 w 7104"/>
              <a:gd name="T9" fmla="*/ 1 h 2856"/>
              <a:gd name="T10" fmla="*/ 6943 w 7104"/>
              <a:gd name="T11" fmla="*/ 26 h 2856"/>
              <a:gd name="T12" fmla="*/ 6782 w 7104"/>
              <a:gd name="T13" fmla="*/ 50 h 2856"/>
              <a:gd name="T14" fmla="*/ 6621 w 7104"/>
              <a:gd name="T15" fmla="*/ 73 h 2856"/>
              <a:gd name="T16" fmla="*/ 6459 w 7104"/>
              <a:gd name="T17" fmla="*/ 93 h 2856"/>
              <a:gd name="T18" fmla="*/ 6298 w 7104"/>
              <a:gd name="T19" fmla="*/ 113 h 2856"/>
              <a:gd name="T20" fmla="*/ 6136 w 7104"/>
              <a:gd name="T21" fmla="*/ 132 h 2856"/>
              <a:gd name="T22" fmla="*/ 5976 w 7104"/>
              <a:gd name="T23" fmla="*/ 148 h 2856"/>
              <a:gd name="T24" fmla="*/ 5814 w 7104"/>
              <a:gd name="T25" fmla="*/ 163 h 2856"/>
              <a:gd name="T26" fmla="*/ 5653 w 7104"/>
              <a:gd name="T27" fmla="*/ 177 h 2856"/>
              <a:gd name="T28" fmla="*/ 5494 w 7104"/>
              <a:gd name="T29" fmla="*/ 189 h 2856"/>
              <a:gd name="T30" fmla="*/ 5334 w 7104"/>
              <a:gd name="T31" fmla="*/ 201 h 2856"/>
              <a:gd name="T32" fmla="*/ 5175 w 7104"/>
              <a:gd name="T33" fmla="*/ 211 h 2856"/>
              <a:gd name="T34" fmla="*/ 5017 w 7104"/>
              <a:gd name="T35" fmla="*/ 219 h 2856"/>
              <a:gd name="T36" fmla="*/ 4859 w 7104"/>
              <a:gd name="T37" fmla="*/ 227 h 2856"/>
              <a:gd name="T38" fmla="*/ 4703 w 7104"/>
              <a:gd name="T39" fmla="*/ 234 h 2856"/>
              <a:gd name="T40" fmla="*/ 4548 w 7104"/>
              <a:gd name="T41" fmla="*/ 239 h 2856"/>
              <a:gd name="T42" fmla="*/ 4393 w 7104"/>
              <a:gd name="T43" fmla="*/ 243 h 2856"/>
              <a:gd name="T44" fmla="*/ 4240 w 7104"/>
              <a:gd name="T45" fmla="*/ 247 h 2856"/>
              <a:gd name="T46" fmla="*/ 4088 w 7104"/>
              <a:gd name="T47" fmla="*/ 249 h 2856"/>
              <a:gd name="T48" fmla="*/ 3937 w 7104"/>
              <a:gd name="T49" fmla="*/ 251 h 2856"/>
              <a:gd name="T50" fmla="*/ 3788 w 7104"/>
              <a:gd name="T51" fmla="*/ 252 h 2856"/>
              <a:gd name="T52" fmla="*/ 3640 w 7104"/>
              <a:gd name="T53" fmla="*/ 251 h 2856"/>
              <a:gd name="T54" fmla="*/ 3494 w 7104"/>
              <a:gd name="T55" fmla="*/ 251 h 2856"/>
              <a:gd name="T56" fmla="*/ 3349 w 7104"/>
              <a:gd name="T57" fmla="*/ 249 h 2856"/>
              <a:gd name="T58" fmla="*/ 3207 w 7104"/>
              <a:gd name="T59" fmla="*/ 246 h 2856"/>
              <a:gd name="T60" fmla="*/ 3066 w 7104"/>
              <a:gd name="T61" fmla="*/ 243 h 2856"/>
              <a:gd name="T62" fmla="*/ 2928 w 7104"/>
              <a:gd name="T63" fmla="*/ 240 h 2856"/>
              <a:gd name="T64" fmla="*/ 2791 w 7104"/>
              <a:gd name="T65" fmla="*/ 235 h 2856"/>
              <a:gd name="T66" fmla="*/ 2656 w 7104"/>
              <a:gd name="T67" fmla="*/ 230 h 2856"/>
              <a:gd name="T68" fmla="*/ 2524 w 7104"/>
              <a:gd name="T69" fmla="*/ 225 h 2856"/>
              <a:gd name="T70" fmla="*/ 2266 w 7104"/>
              <a:gd name="T71" fmla="*/ 212 h 2856"/>
              <a:gd name="T72" fmla="*/ 2019 w 7104"/>
              <a:gd name="T73" fmla="*/ 198 h 2856"/>
              <a:gd name="T74" fmla="*/ 1782 w 7104"/>
              <a:gd name="T75" fmla="*/ 183 h 2856"/>
              <a:gd name="T76" fmla="*/ 1557 w 7104"/>
              <a:gd name="T77" fmla="*/ 167 h 2856"/>
              <a:gd name="T78" fmla="*/ 1343 w 7104"/>
              <a:gd name="T79" fmla="*/ 150 h 2856"/>
              <a:gd name="T80" fmla="*/ 1144 w 7104"/>
              <a:gd name="T81" fmla="*/ 132 h 2856"/>
              <a:gd name="T82" fmla="*/ 957 w 7104"/>
              <a:gd name="T83" fmla="*/ 114 h 2856"/>
              <a:gd name="T84" fmla="*/ 785 w 7104"/>
              <a:gd name="T85" fmla="*/ 96 h 2856"/>
              <a:gd name="T86" fmla="*/ 627 w 7104"/>
              <a:gd name="T87" fmla="*/ 79 h 2856"/>
              <a:gd name="T88" fmla="*/ 487 w 7104"/>
              <a:gd name="T89" fmla="*/ 63 h 2856"/>
              <a:gd name="T90" fmla="*/ 361 w 7104"/>
              <a:gd name="T91" fmla="*/ 48 h 2856"/>
              <a:gd name="T92" fmla="*/ 254 w 7104"/>
              <a:gd name="T93" fmla="*/ 35 h 2856"/>
              <a:gd name="T94" fmla="*/ 165 w 7104"/>
              <a:gd name="T95" fmla="*/ 23 h 2856"/>
              <a:gd name="T96" fmla="*/ 42 w 7104"/>
              <a:gd name="T97" fmla="*/ 6 h 2856"/>
              <a:gd name="T98" fmla="*/ 0 w 7104"/>
              <a:gd name="T99" fmla="*/ 0 h 2856"/>
              <a:gd name="T100" fmla="*/ 0 w 7104"/>
              <a:gd name="T101" fmla="*/ 0 h 2856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508 w 10000"/>
              <a:gd name="connsiteY36" fmla="*/ 641 h 10000"/>
              <a:gd name="connsiteX37" fmla="*/ 2192 w 10000"/>
              <a:gd name="connsiteY37" fmla="*/ 585 h 10000"/>
              <a:gd name="connsiteX38" fmla="*/ 1890 w 10000"/>
              <a:gd name="connsiteY38" fmla="*/ 525 h 10000"/>
              <a:gd name="connsiteX39" fmla="*/ 1610 w 10000"/>
              <a:gd name="connsiteY39" fmla="*/ 462 h 10000"/>
              <a:gd name="connsiteX40" fmla="*/ 1347 w 10000"/>
              <a:gd name="connsiteY40" fmla="*/ 399 h 10000"/>
              <a:gd name="connsiteX41" fmla="*/ 1105 w 10000"/>
              <a:gd name="connsiteY41" fmla="*/ 336 h 10000"/>
              <a:gd name="connsiteX42" fmla="*/ 883 w 10000"/>
              <a:gd name="connsiteY42" fmla="*/ 277 h 10000"/>
              <a:gd name="connsiteX43" fmla="*/ 686 w 10000"/>
              <a:gd name="connsiteY43" fmla="*/ 221 h 10000"/>
              <a:gd name="connsiteX44" fmla="*/ 508 w 10000"/>
              <a:gd name="connsiteY44" fmla="*/ 168 h 10000"/>
              <a:gd name="connsiteX45" fmla="*/ 358 w 10000"/>
              <a:gd name="connsiteY45" fmla="*/ 123 h 10000"/>
              <a:gd name="connsiteX46" fmla="*/ 232 w 10000"/>
              <a:gd name="connsiteY46" fmla="*/ 81 h 10000"/>
              <a:gd name="connsiteX47" fmla="*/ 59 w 10000"/>
              <a:gd name="connsiteY47" fmla="*/ 21 h 10000"/>
              <a:gd name="connsiteX48" fmla="*/ 0 w 10000"/>
              <a:gd name="connsiteY48" fmla="*/ 0 h 10000"/>
              <a:gd name="connsiteX49" fmla="*/ 0 w 10000"/>
              <a:gd name="connsiteY49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192 w 10000"/>
              <a:gd name="connsiteY36" fmla="*/ 585 h 10000"/>
              <a:gd name="connsiteX37" fmla="*/ 1890 w 10000"/>
              <a:gd name="connsiteY37" fmla="*/ 525 h 10000"/>
              <a:gd name="connsiteX38" fmla="*/ 1610 w 10000"/>
              <a:gd name="connsiteY38" fmla="*/ 462 h 10000"/>
              <a:gd name="connsiteX39" fmla="*/ 1347 w 10000"/>
              <a:gd name="connsiteY39" fmla="*/ 399 h 10000"/>
              <a:gd name="connsiteX40" fmla="*/ 1105 w 10000"/>
              <a:gd name="connsiteY40" fmla="*/ 336 h 10000"/>
              <a:gd name="connsiteX41" fmla="*/ 883 w 10000"/>
              <a:gd name="connsiteY41" fmla="*/ 277 h 10000"/>
              <a:gd name="connsiteX42" fmla="*/ 686 w 10000"/>
              <a:gd name="connsiteY42" fmla="*/ 221 h 10000"/>
              <a:gd name="connsiteX43" fmla="*/ 508 w 10000"/>
              <a:gd name="connsiteY43" fmla="*/ 168 h 10000"/>
              <a:gd name="connsiteX44" fmla="*/ 358 w 10000"/>
              <a:gd name="connsiteY44" fmla="*/ 123 h 10000"/>
              <a:gd name="connsiteX45" fmla="*/ 232 w 10000"/>
              <a:gd name="connsiteY45" fmla="*/ 81 h 10000"/>
              <a:gd name="connsiteX46" fmla="*/ 59 w 10000"/>
              <a:gd name="connsiteY46" fmla="*/ 21 h 10000"/>
              <a:gd name="connsiteX47" fmla="*/ 0 w 10000"/>
              <a:gd name="connsiteY47" fmla="*/ 0 h 10000"/>
              <a:gd name="connsiteX48" fmla="*/ 0 w 10000"/>
              <a:gd name="connsiteY48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1890 w 10000"/>
              <a:gd name="connsiteY36" fmla="*/ 525 h 10000"/>
              <a:gd name="connsiteX37" fmla="*/ 1610 w 10000"/>
              <a:gd name="connsiteY37" fmla="*/ 462 h 10000"/>
              <a:gd name="connsiteX38" fmla="*/ 1347 w 10000"/>
              <a:gd name="connsiteY38" fmla="*/ 399 h 10000"/>
              <a:gd name="connsiteX39" fmla="*/ 1105 w 10000"/>
              <a:gd name="connsiteY39" fmla="*/ 336 h 10000"/>
              <a:gd name="connsiteX40" fmla="*/ 883 w 10000"/>
              <a:gd name="connsiteY40" fmla="*/ 277 h 10000"/>
              <a:gd name="connsiteX41" fmla="*/ 686 w 10000"/>
              <a:gd name="connsiteY41" fmla="*/ 221 h 10000"/>
              <a:gd name="connsiteX42" fmla="*/ 508 w 10000"/>
              <a:gd name="connsiteY42" fmla="*/ 168 h 10000"/>
              <a:gd name="connsiteX43" fmla="*/ 358 w 10000"/>
              <a:gd name="connsiteY43" fmla="*/ 123 h 10000"/>
              <a:gd name="connsiteX44" fmla="*/ 232 w 10000"/>
              <a:gd name="connsiteY44" fmla="*/ 81 h 10000"/>
              <a:gd name="connsiteX45" fmla="*/ 59 w 10000"/>
              <a:gd name="connsiteY45" fmla="*/ 21 h 10000"/>
              <a:gd name="connsiteX46" fmla="*/ 0 w 10000"/>
              <a:gd name="connsiteY46" fmla="*/ 0 h 10000"/>
              <a:gd name="connsiteX47" fmla="*/ 0 w 10000"/>
              <a:gd name="connsiteY47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1610 w 10000"/>
              <a:gd name="connsiteY36" fmla="*/ 462 h 10000"/>
              <a:gd name="connsiteX37" fmla="*/ 1347 w 10000"/>
              <a:gd name="connsiteY37" fmla="*/ 399 h 10000"/>
              <a:gd name="connsiteX38" fmla="*/ 1105 w 10000"/>
              <a:gd name="connsiteY38" fmla="*/ 336 h 10000"/>
              <a:gd name="connsiteX39" fmla="*/ 883 w 10000"/>
              <a:gd name="connsiteY39" fmla="*/ 277 h 10000"/>
              <a:gd name="connsiteX40" fmla="*/ 686 w 10000"/>
              <a:gd name="connsiteY40" fmla="*/ 221 h 10000"/>
              <a:gd name="connsiteX41" fmla="*/ 508 w 10000"/>
              <a:gd name="connsiteY41" fmla="*/ 168 h 10000"/>
              <a:gd name="connsiteX42" fmla="*/ 358 w 10000"/>
              <a:gd name="connsiteY42" fmla="*/ 123 h 10000"/>
              <a:gd name="connsiteX43" fmla="*/ 232 w 10000"/>
              <a:gd name="connsiteY43" fmla="*/ 81 h 10000"/>
              <a:gd name="connsiteX44" fmla="*/ 59 w 10000"/>
              <a:gd name="connsiteY44" fmla="*/ 21 h 10000"/>
              <a:gd name="connsiteX45" fmla="*/ 0 w 10000"/>
              <a:gd name="connsiteY45" fmla="*/ 0 h 10000"/>
              <a:gd name="connsiteX46" fmla="*/ 0 w 10000"/>
              <a:gd name="connsiteY46" fmla="*/ 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2" fmla="*/ 10000 w 10000"/>
              <a:gd name="connsiteY2" fmla="*/ 4 h 10000"/>
              <a:gd name="connsiteX3" fmla="*/ 10000 w 10000"/>
              <a:gd name="connsiteY3" fmla="*/ 4 h 10000"/>
              <a:gd name="connsiteX4" fmla="*/ 9773 w 10000"/>
              <a:gd name="connsiteY4" fmla="*/ 91 h 10000"/>
              <a:gd name="connsiteX5" fmla="*/ 9547 w 10000"/>
              <a:gd name="connsiteY5" fmla="*/ 175 h 10000"/>
              <a:gd name="connsiteX6" fmla="*/ 9320 w 10000"/>
              <a:gd name="connsiteY6" fmla="*/ 256 h 10000"/>
              <a:gd name="connsiteX7" fmla="*/ 9092 w 10000"/>
              <a:gd name="connsiteY7" fmla="*/ 326 h 10000"/>
              <a:gd name="connsiteX8" fmla="*/ 8865 w 10000"/>
              <a:gd name="connsiteY8" fmla="*/ 396 h 10000"/>
              <a:gd name="connsiteX9" fmla="*/ 8637 w 10000"/>
              <a:gd name="connsiteY9" fmla="*/ 462 h 10000"/>
              <a:gd name="connsiteX10" fmla="*/ 8412 w 10000"/>
              <a:gd name="connsiteY10" fmla="*/ 518 h 10000"/>
              <a:gd name="connsiteX11" fmla="*/ 8184 w 10000"/>
              <a:gd name="connsiteY11" fmla="*/ 571 h 10000"/>
              <a:gd name="connsiteX12" fmla="*/ 7957 w 10000"/>
              <a:gd name="connsiteY12" fmla="*/ 620 h 10000"/>
              <a:gd name="connsiteX13" fmla="*/ 7734 w 10000"/>
              <a:gd name="connsiteY13" fmla="*/ 662 h 10000"/>
              <a:gd name="connsiteX14" fmla="*/ 7508 w 10000"/>
              <a:gd name="connsiteY14" fmla="*/ 704 h 10000"/>
              <a:gd name="connsiteX15" fmla="*/ 7285 w 10000"/>
              <a:gd name="connsiteY15" fmla="*/ 739 h 10000"/>
              <a:gd name="connsiteX16" fmla="*/ 7062 w 10000"/>
              <a:gd name="connsiteY16" fmla="*/ 767 h 10000"/>
              <a:gd name="connsiteX17" fmla="*/ 6840 w 10000"/>
              <a:gd name="connsiteY17" fmla="*/ 795 h 10000"/>
              <a:gd name="connsiteX18" fmla="*/ 6620 w 10000"/>
              <a:gd name="connsiteY18" fmla="*/ 819 h 10000"/>
              <a:gd name="connsiteX19" fmla="*/ 6402 w 10000"/>
              <a:gd name="connsiteY19" fmla="*/ 837 h 10000"/>
              <a:gd name="connsiteX20" fmla="*/ 6184 w 10000"/>
              <a:gd name="connsiteY20" fmla="*/ 851 h 10000"/>
              <a:gd name="connsiteX21" fmla="*/ 5968 w 10000"/>
              <a:gd name="connsiteY21" fmla="*/ 865 h 10000"/>
              <a:gd name="connsiteX22" fmla="*/ 5755 w 10000"/>
              <a:gd name="connsiteY22" fmla="*/ 872 h 10000"/>
              <a:gd name="connsiteX23" fmla="*/ 5542 w 10000"/>
              <a:gd name="connsiteY23" fmla="*/ 879 h 10000"/>
              <a:gd name="connsiteX24" fmla="*/ 5332 w 10000"/>
              <a:gd name="connsiteY24" fmla="*/ 882 h 10000"/>
              <a:gd name="connsiteX25" fmla="*/ 5124 w 10000"/>
              <a:gd name="connsiteY25" fmla="*/ 879 h 10000"/>
              <a:gd name="connsiteX26" fmla="*/ 4918 w 10000"/>
              <a:gd name="connsiteY26" fmla="*/ 879 h 10000"/>
              <a:gd name="connsiteX27" fmla="*/ 4714 w 10000"/>
              <a:gd name="connsiteY27" fmla="*/ 872 h 10000"/>
              <a:gd name="connsiteX28" fmla="*/ 4514 w 10000"/>
              <a:gd name="connsiteY28" fmla="*/ 861 h 10000"/>
              <a:gd name="connsiteX29" fmla="*/ 4316 w 10000"/>
              <a:gd name="connsiteY29" fmla="*/ 851 h 10000"/>
              <a:gd name="connsiteX30" fmla="*/ 4122 w 10000"/>
              <a:gd name="connsiteY30" fmla="*/ 840 h 10000"/>
              <a:gd name="connsiteX31" fmla="*/ 3929 w 10000"/>
              <a:gd name="connsiteY31" fmla="*/ 823 h 10000"/>
              <a:gd name="connsiteX32" fmla="*/ 3739 w 10000"/>
              <a:gd name="connsiteY32" fmla="*/ 805 h 10000"/>
              <a:gd name="connsiteX33" fmla="*/ 3553 w 10000"/>
              <a:gd name="connsiteY33" fmla="*/ 788 h 10000"/>
              <a:gd name="connsiteX34" fmla="*/ 3190 w 10000"/>
              <a:gd name="connsiteY34" fmla="*/ 742 h 10000"/>
              <a:gd name="connsiteX35" fmla="*/ 1610 w 10000"/>
              <a:gd name="connsiteY35" fmla="*/ 462 h 10000"/>
              <a:gd name="connsiteX36" fmla="*/ 1347 w 10000"/>
              <a:gd name="connsiteY36" fmla="*/ 399 h 10000"/>
              <a:gd name="connsiteX37" fmla="*/ 1105 w 10000"/>
              <a:gd name="connsiteY37" fmla="*/ 336 h 10000"/>
              <a:gd name="connsiteX38" fmla="*/ 883 w 10000"/>
              <a:gd name="connsiteY38" fmla="*/ 277 h 10000"/>
              <a:gd name="connsiteX39" fmla="*/ 686 w 10000"/>
              <a:gd name="connsiteY39" fmla="*/ 221 h 10000"/>
              <a:gd name="connsiteX40" fmla="*/ 508 w 10000"/>
              <a:gd name="connsiteY40" fmla="*/ 168 h 10000"/>
              <a:gd name="connsiteX41" fmla="*/ 358 w 10000"/>
              <a:gd name="connsiteY41" fmla="*/ 123 h 10000"/>
              <a:gd name="connsiteX42" fmla="*/ 232 w 10000"/>
              <a:gd name="connsiteY42" fmla="*/ 81 h 10000"/>
              <a:gd name="connsiteX43" fmla="*/ 59 w 10000"/>
              <a:gd name="connsiteY43" fmla="*/ 21 h 10000"/>
              <a:gd name="connsiteX44" fmla="*/ 0 w 10000"/>
              <a:gd name="connsiteY44" fmla="*/ 0 h 10000"/>
              <a:gd name="connsiteX45" fmla="*/ 0 w 10000"/>
              <a:gd name="connsiteY45" fmla="*/ 0 h 10000"/>
              <a:gd name="connsiteX0" fmla="*/ 0 w 10000"/>
              <a:gd name="connsiteY0" fmla="*/ 0 h 4282"/>
              <a:gd name="connsiteX1" fmla="*/ 9937 w 10000"/>
              <a:gd name="connsiteY1" fmla="*/ 4282 h 4282"/>
              <a:gd name="connsiteX2" fmla="*/ 10000 w 10000"/>
              <a:gd name="connsiteY2" fmla="*/ 4 h 4282"/>
              <a:gd name="connsiteX3" fmla="*/ 10000 w 10000"/>
              <a:gd name="connsiteY3" fmla="*/ 4 h 4282"/>
              <a:gd name="connsiteX4" fmla="*/ 9773 w 10000"/>
              <a:gd name="connsiteY4" fmla="*/ 91 h 4282"/>
              <a:gd name="connsiteX5" fmla="*/ 9547 w 10000"/>
              <a:gd name="connsiteY5" fmla="*/ 175 h 4282"/>
              <a:gd name="connsiteX6" fmla="*/ 9320 w 10000"/>
              <a:gd name="connsiteY6" fmla="*/ 256 h 4282"/>
              <a:gd name="connsiteX7" fmla="*/ 9092 w 10000"/>
              <a:gd name="connsiteY7" fmla="*/ 326 h 4282"/>
              <a:gd name="connsiteX8" fmla="*/ 8865 w 10000"/>
              <a:gd name="connsiteY8" fmla="*/ 396 h 4282"/>
              <a:gd name="connsiteX9" fmla="*/ 8637 w 10000"/>
              <a:gd name="connsiteY9" fmla="*/ 462 h 4282"/>
              <a:gd name="connsiteX10" fmla="*/ 8412 w 10000"/>
              <a:gd name="connsiteY10" fmla="*/ 518 h 4282"/>
              <a:gd name="connsiteX11" fmla="*/ 8184 w 10000"/>
              <a:gd name="connsiteY11" fmla="*/ 571 h 4282"/>
              <a:gd name="connsiteX12" fmla="*/ 7957 w 10000"/>
              <a:gd name="connsiteY12" fmla="*/ 620 h 4282"/>
              <a:gd name="connsiteX13" fmla="*/ 7734 w 10000"/>
              <a:gd name="connsiteY13" fmla="*/ 662 h 4282"/>
              <a:gd name="connsiteX14" fmla="*/ 7508 w 10000"/>
              <a:gd name="connsiteY14" fmla="*/ 704 h 4282"/>
              <a:gd name="connsiteX15" fmla="*/ 7285 w 10000"/>
              <a:gd name="connsiteY15" fmla="*/ 739 h 4282"/>
              <a:gd name="connsiteX16" fmla="*/ 7062 w 10000"/>
              <a:gd name="connsiteY16" fmla="*/ 767 h 4282"/>
              <a:gd name="connsiteX17" fmla="*/ 6840 w 10000"/>
              <a:gd name="connsiteY17" fmla="*/ 795 h 4282"/>
              <a:gd name="connsiteX18" fmla="*/ 6620 w 10000"/>
              <a:gd name="connsiteY18" fmla="*/ 819 h 4282"/>
              <a:gd name="connsiteX19" fmla="*/ 6402 w 10000"/>
              <a:gd name="connsiteY19" fmla="*/ 837 h 4282"/>
              <a:gd name="connsiteX20" fmla="*/ 6184 w 10000"/>
              <a:gd name="connsiteY20" fmla="*/ 851 h 4282"/>
              <a:gd name="connsiteX21" fmla="*/ 5968 w 10000"/>
              <a:gd name="connsiteY21" fmla="*/ 865 h 4282"/>
              <a:gd name="connsiteX22" fmla="*/ 5755 w 10000"/>
              <a:gd name="connsiteY22" fmla="*/ 872 h 4282"/>
              <a:gd name="connsiteX23" fmla="*/ 5542 w 10000"/>
              <a:gd name="connsiteY23" fmla="*/ 879 h 4282"/>
              <a:gd name="connsiteX24" fmla="*/ 5332 w 10000"/>
              <a:gd name="connsiteY24" fmla="*/ 882 h 4282"/>
              <a:gd name="connsiteX25" fmla="*/ 5124 w 10000"/>
              <a:gd name="connsiteY25" fmla="*/ 879 h 4282"/>
              <a:gd name="connsiteX26" fmla="*/ 4918 w 10000"/>
              <a:gd name="connsiteY26" fmla="*/ 879 h 4282"/>
              <a:gd name="connsiteX27" fmla="*/ 4714 w 10000"/>
              <a:gd name="connsiteY27" fmla="*/ 872 h 4282"/>
              <a:gd name="connsiteX28" fmla="*/ 4514 w 10000"/>
              <a:gd name="connsiteY28" fmla="*/ 861 h 4282"/>
              <a:gd name="connsiteX29" fmla="*/ 4316 w 10000"/>
              <a:gd name="connsiteY29" fmla="*/ 851 h 4282"/>
              <a:gd name="connsiteX30" fmla="*/ 4122 w 10000"/>
              <a:gd name="connsiteY30" fmla="*/ 840 h 4282"/>
              <a:gd name="connsiteX31" fmla="*/ 3929 w 10000"/>
              <a:gd name="connsiteY31" fmla="*/ 823 h 4282"/>
              <a:gd name="connsiteX32" fmla="*/ 3739 w 10000"/>
              <a:gd name="connsiteY32" fmla="*/ 805 h 4282"/>
              <a:gd name="connsiteX33" fmla="*/ 3553 w 10000"/>
              <a:gd name="connsiteY33" fmla="*/ 788 h 4282"/>
              <a:gd name="connsiteX34" fmla="*/ 3190 w 10000"/>
              <a:gd name="connsiteY34" fmla="*/ 742 h 4282"/>
              <a:gd name="connsiteX35" fmla="*/ 1610 w 10000"/>
              <a:gd name="connsiteY35" fmla="*/ 462 h 4282"/>
              <a:gd name="connsiteX36" fmla="*/ 1347 w 10000"/>
              <a:gd name="connsiteY36" fmla="*/ 399 h 4282"/>
              <a:gd name="connsiteX37" fmla="*/ 1105 w 10000"/>
              <a:gd name="connsiteY37" fmla="*/ 336 h 4282"/>
              <a:gd name="connsiteX38" fmla="*/ 883 w 10000"/>
              <a:gd name="connsiteY38" fmla="*/ 277 h 4282"/>
              <a:gd name="connsiteX39" fmla="*/ 686 w 10000"/>
              <a:gd name="connsiteY39" fmla="*/ 221 h 4282"/>
              <a:gd name="connsiteX40" fmla="*/ 508 w 10000"/>
              <a:gd name="connsiteY40" fmla="*/ 168 h 4282"/>
              <a:gd name="connsiteX41" fmla="*/ 358 w 10000"/>
              <a:gd name="connsiteY41" fmla="*/ 123 h 4282"/>
              <a:gd name="connsiteX42" fmla="*/ 232 w 10000"/>
              <a:gd name="connsiteY42" fmla="*/ 81 h 4282"/>
              <a:gd name="connsiteX43" fmla="*/ 59 w 10000"/>
              <a:gd name="connsiteY43" fmla="*/ 21 h 4282"/>
              <a:gd name="connsiteX44" fmla="*/ 0 w 10000"/>
              <a:gd name="connsiteY44" fmla="*/ 0 h 4282"/>
              <a:gd name="connsiteX45" fmla="*/ 0 w 10000"/>
              <a:gd name="connsiteY45" fmla="*/ 0 h 4282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1347 w 10000"/>
              <a:gd name="connsiteY35" fmla="*/ 932 h 10000"/>
              <a:gd name="connsiteX36" fmla="*/ 1105 w 10000"/>
              <a:gd name="connsiteY36" fmla="*/ 785 h 10000"/>
              <a:gd name="connsiteX37" fmla="*/ 883 w 10000"/>
              <a:gd name="connsiteY37" fmla="*/ 647 h 10000"/>
              <a:gd name="connsiteX38" fmla="*/ 686 w 10000"/>
              <a:gd name="connsiteY38" fmla="*/ 516 h 10000"/>
              <a:gd name="connsiteX39" fmla="*/ 508 w 10000"/>
              <a:gd name="connsiteY39" fmla="*/ 392 h 10000"/>
              <a:gd name="connsiteX40" fmla="*/ 358 w 10000"/>
              <a:gd name="connsiteY40" fmla="*/ 287 h 10000"/>
              <a:gd name="connsiteX41" fmla="*/ 232 w 10000"/>
              <a:gd name="connsiteY41" fmla="*/ 189 h 10000"/>
              <a:gd name="connsiteX42" fmla="*/ 59 w 10000"/>
              <a:gd name="connsiteY42" fmla="*/ 49 h 10000"/>
              <a:gd name="connsiteX43" fmla="*/ 0 w 10000"/>
              <a:gd name="connsiteY43" fmla="*/ 0 h 10000"/>
              <a:gd name="connsiteX44" fmla="*/ 0 w 10000"/>
              <a:gd name="connsiteY44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1105 w 10000"/>
              <a:gd name="connsiteY35" fmla="*/ 785 h 10000"/>
              <a:gd name="connsiteX36" fmla="*/ 883 w 10000"/>
              <a:gd name="connsiteY36" fmla="*/ 647 h 10000"/>
              <a:gd name="connsiteX37" fmla="*/ 686 w 10000"/>
              <a:gd name="connsiteY37" fmla="*/ 516 h 10000"/>
              <a:gd name="connsiteX38" fmla="*/ 508 w 10000"/>
              <a:gd name="connsiteY38" fmla="*/ 392 h 10000"/>
              <a:gd name="connsiteX39" fmla="*/ 358 w 10000"/>
              <a:gd name="connsiteY39" fmla="*/ 287 h 10000"/>
              <a:gd name="connsiteX40" fmla="*/ 232 w 10000"/>
              <a:gd name="connsiteY40" fmla="*/ 189 h 10000"/>
              <a:gd name="connsiteX41" fmla="*/ 59 w 10000"/>
              <a:gd name="connsiteY41" fmla="*/ 49 h 10000"/>
              <a:gd name="connsiteX42" fmla="*/ 0 w 10000"/>
              <a:gd name="connsiteY42" fmla="*/ 0 h 10000"/>
              <a:gd name="connsiteX43" fmla="*/ 0 w 10000"/>
              <a:gd name="connsiteY43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883 w 10000"/>
              <a:gd name="connsiteY35" fmla="*/ 647 h 10000"/>
              <a:gd name="connsiteX36" fmla="*/ 686 w 10000"/>
              <a:gd name="connsiteY36" fmla="*/ 516 h 10000"/>
              <a:gd name="connsiteX37" fmla="*/ 508 w 10000"/>
              <a:gd name="connsiteY37" fmla="*/ 392 h 10000"/>
              <a:gd name="connsiteX38" fmla="*/ 358 w 10000"/>
              <a:gd name="connsiteY38" fmla="*/ 287 h 10000"/>
              <a:gd name="connsiteX39" fmla="*/ 232 w 10000"/>
              <a:gd name="connsiteY39" fmla="*/ 189 h 10000"/>
              <a:gd name="connsiteX40" fmla="*/ 59 w 10000"/>
              <a:gd name="connsiteY40" fmla="*/ 49 h 10000"/>
              <a:gd name="connsiteX41" fmla="*/ 0 w 10000"/>
              <a:gd name="connsiteY41" fmla="*/ 0 h 10000"/>
              <a:gd name="connsiteX42" fmla="*/ 0 w 10000"/>
              <a:gd name="connsiteY42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686 w 10000"/>
              <a:gd name="connsiteY35" fmla="*/ 516 h 10000"/>
              <a:gd name="connsiteX36" fmla="*/ 508 w 10000"/>
              <a:gd name="connsiteY36" fmla="*/ 392 h 10000"/>
              <a:gd name="connsiteX37" fmla="*/ 358 w 10000"/>
              <a:gd name="connsiteY37" fmla="*/ 287 h 10000"/>
              <a:gd name="connsiteX38" fmla="*/ 232 w 10000"/>
              <a:gd name="connsiteY38" fmla="*/ 189 h 10000"/>
              <a:gd name="connsiteX39" fmla="*/ 59 w 10000"/>
              <a:gd name="connsiteY39" fmla="*/ 49 h 10000"/>
              <a:gd name="connsiteX40" fmla="*/ 0 w 10000"/>
              <a:gd name="connsiteY40" fmla="*/ 0 h 10000"/>
              <a:gd name="connsiteX41" fmla="*/ 0 w 10000"/>
              <a:gd name="connsiteY41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08 w 10000"/>
              <a:gd name="connsiteY35" fmla="*/ 392 h 10000"/>
              <a:gd name="connsiteX36" fmla="*/ 358 w 10000"/>
              <a:gd name="connsiteY36" fmla="*/ 287 h 10000"/>
              <a:gd name="connsiteX37" fmla="*/ 232 w 10000"/>
              <a:gd name="connsiteY37" fmla="*/ 189 h 10000"/>
              <a:gd name="connsiteX38" fmla="*/ 59 w 10000"/>
              <a:gd name="connsiteY38" fmla="*/ 49 h 10000"/>
              <a:gd name="connsiteX39" fmla="*/ 0 w 10000"/>
              <a:gd name="connsiteY39" fmla="*/ 0 h 10000"/>
              <a:gd name="connsiteX40" fmla="*/ 0 w 10000"/>
              <a:gd name="connsiteY40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358 w 10000"/>
              <a:gd name="connsiteY35" fmla="*/ 287 h 10000"/>
              <a:gd name="connsiteX36" fmla="*/ 232 w 10000"/>
              <a:gd name="connsiteY36" fmla="*/ 189 h 10000"/>
              <a:gd name="connsiteX37" fmla="*/ 59 w 10000"/>
              <a:gd name="connsiteY37" fmla="*/ 49 h 10000"/>
              <a:gd name="connsiteX38" fmla="*/ 0 w 10000"/>
              <a:gd name="connsiteY38" fmla="*/ 0 h 10000"/>
              <a:gd name="connsiteX39" fmla="*/ 0 w 10000"/>
              <a:gd name="connsiteY39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232 w 10000"/>
              <a:gd name="connsiteY35" fmla="*/ 189 h 10000"/>
              <a:gd name="connsiteX36" fmla="*/ 59 w 10000"/>
              <a:gd name="connsiteY36" fmla="*/ 49 h 10000"/>
              <a:gd name="connsiteX37" fmla="*/ 0 w 10000"/>
              <a:gd name="connsiteY37" fmla="*/ 0 h 10000"/>
              <a:gd name="connsiteX38" fmla="*/ 0 w 10000"/>
              <a:gd name="connsiteY38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9 w 10000"/>
              <a:gd name="connsiteY35" fmla="*/ 49 h 10000"/>
              <a:gd name="connsiteX36" fmla="*/ 0 w 10000"/>
              <a:gd name="connsiteY36" fmla="*/ 0 h 10000"/>
              <a:gd name="connsiteX37" fmla="*/ 0 w 10000"/>
              <a:gd name="connsiteY37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9 w 10000"/>
              <a:gd name="connsiteY35" fmla="*/ 49 h 10000"/>
              <a:gd name="connsiteX36" fmla="*/ 0 w 10000"/>
              <a:gd name="connsiteY36" fmla="*/ 0 h 10000"/>
              <a:gd name="connsiteX0" fmla="*/ 0 w 9941"/>
              <a:gd name="connsiteY0" fmla="*/ 40 h 9991"/>
              <a:gd name="connsiteX1" fmla="*/ 9878 w 9941"/>
              <a:gd name="connsiteY1" fmla="*/ 9991 h 9991"/>
              <a:gd name="connsiteX2" fmla="*/ 9941 w 9941"/>
              <a:gd name="connsiteY2" fmla="*/ 0 h 9991"/>
              <a:gd name="connsiteX3" fmla="*/ 9941 w 9941"/>
              <a:gd name="connsiteY3" fmla="*/ 0 h 9991"/>
              <a:gd name="connsiteX4" fmla="*/ 9714 w 9941"/>
              <a:gd name="connsiteY4" fmla="*/ 204 h 9991"/>
              <a:gd name="connsiteX5" fmla="*/ 9488 w 9941"/>
              <a:gd name="connsiteY5" fmla="*/ 400 h 9991"/>
              <a:gd name="connsiteX6" fmla="*/ 9261 w 9941"/>
              <a:gd name="connsiteY6" fmla="*/ 589 h 9991"/>
              <a:gd name="connsiteX7" fmla="*/ 9033 w 9941"/>
              <a:gd name="connsiteY7" fmla="*/ 752 h 9991"/>
              <a:gd name="connsiteX8" fmla="*/ 8806 w 9941"/>
              <a:gd name="connsiteY8" fmla="*/ 916 h 9991"/>
              <a:gd name="connsiteX9" fmla="*/ 8578 w 9941"/>
              <a:gd name="connsiteY9" fmla="*/ 1070 h 9991"/>
              <a:gd name="connsiteX10" fmla="*/ 8353 w 9941"/>
              <a:gd name="connsiteY10" fmla="*/ 1201 h 9991"/>
              <a:gd name="connsiteX11" fmla="*/ 8125 w 9941"/>
              <a:gd name="connsiteY11" fmla="*/ 1324 h 9991"/>
              <a:gd name="connsiteX12" fmla="*/ 7898 w 9941"/>
              <a:gd name="connsiteY12" fmla="*/ 1439 h 9991"/>
              <a:gd name="connsiteX13" fmla="*/ 7675 w 9941"/>
              <a:gd name="connsiteY13" fmla="*/ 1537 h 9991"/>
              <a:gd name="connsiteX14" fmla="*/ 7449 w 9941"/>
              <a:gd name="connsiteY14" fmla="*/ 1635 h 9991"/>
              <a:gd name="connsiteX15" fmla="*/ 7226 w 9941"/>
              <a:gd name="connsiteY15" fmla="*/ 1717 h 9991"/>
              <a:gd name="connsiteX16" fmla="*/ 7003 w 9941"/>
              <a:gd name="connsiteY16" fmla="*/ 1782 h 9991"/>
              <a:gd name="connsiteX17" fmla="*/ 6781 w 9941"/>
              <a:gd name="connsiteY17" fmla="*/ 1848 h 9991"/>
              <a:gd name="connsiteX18" fmla="*/ 6561 w 9941"/>
              <a:gd name="connsiteY18" fmla="*/ 1904 h 9991"/>
              <a:gd name="connsiteX19" fmla="*/ 6343 w 9941"/>
              <a:gd name="connsiteY19" fmla="*/ 1946 h 9991"/>
              <a:gd name="connsiteX20" fmla="*/ 6125 w 9941"/>
              <a:gd name="connsiteY20" fmla="*/ 1978 h 9991"/>
              <a:gd name="connsiteX21" fmla="*/ 5909 w 9941"/>
              <a:gd name="connsiteY21" fmla="*/ 2011 h 9991"/>
              <a:gd name="connsiteX22" fmla="*/ 5696 w 9941"/>
              <a:gd name="connsiteY22" fmla="*/ 2027 h 9991"/>
              <a:gd name="connsiteX23" fmla="*/ 5483 w 9941"/>
              <a:gd name="connsiteY23" fmla="*/ 2044 h 9991"/>
              <a:gd name="connsiteX24" fmla="*/ 5273 w 9941"/>
              <a:gd name="connsiteY24" fmla="*/ 2051 h 9991"/>
              <a:gd name="connsiteX25" fmla="*/ 5065 w 9941"/>
              <a:gd name="connsiteY25" fmla="*/ 2044 h 9991"/>
              <a:gd name="connsiteX26" fmla="*/ 4859 w 9941"/>
              <a:gd name="connsiteY26" fmla="*/ 2044 h 9991"/>
              <a:gd name="connsiteX27" fmla="*/ 4655 w 9941"/>
              <a:gd name="connsiteY27" fmla="*/ 2027 h 9991"/>
              <a:gd name="connsiteX28" fmla="*/ 4455 w 9941"/>
              <a:gd name="connsiteY28" fmla="*/ 2002 h 9991"/>
              <a:gd name="connsiteX29" fmla="*/ 4257 w 9941"/>
              <a:gd name="connsiteY29" fmla="*/ 1978 h 9991"/>
              <a:gd name="connsiteX30" fmla="*/ 4063 w 9941"/>
              <a:gd name="connsiteY30" fmla="*/ 1953 h 9991"/>
              <a:gd name="connsiteX31" fmla="*/ 3870 w 9941"/>
              <a:gd name="connsiteY31" fmla="*/ 1913 h 9991"/>
              <a:gd name="connsiteX32" fmla="*/ 3680 w 9941"/>
              <a:gd name="connsiteY32" fmla="*/ 1871 h 9991"/>
              <a:gd name="connsiteX33" fmla="*/ 3494 w 9941"/>
              <a:gd name="connsiteY33" fmla="*/ 1831 h 9991"/>
              <a:gd name="connsiteX34" fmla="*/ 3131 w 9941"/>
              <a:gd name="connsiteY34" fmla="*/ 1724 h 9991"/>
              <a:gd name="connsiteX35" fmla="*/ 0 w 9941"/>
              <a:gd name="connsiteY35" fmla="*/ 40 h 9991"/>
              <a:gd name="connsiteX0" fmla="*/ 58 w 6850"/>
              <a:gd name="connsiteY0" fmla="*/ 2532 h 10000"/>
              <a:gd name="connsiteX1" fmla="*/ 6787 w 6850"/>
              <a:gd name="connsiteY1" fmla="*/ 10000 h 10000"/>
              <a:gd name="connsiteX2" fmla="*/ 6850 w 6850"/>
              <a:gd name="connsiteY2" fmla="*/ 0 h 10000"/>
              <a:gd name="connsiteX3" fmla="*/ 6850 w 6850"/>
              <a:gd name="connsiteY3" fmla="*/ 0 h 10000"/>
              <a:gd name="connsiteX4" fmla="*/ 6622 w 6850"/>
              <a:gd name="connsiteY4" fmla="*/ 204 h 10000"/>
              <a:gd name="connsiteX5" fmla="*/ 6394 w 6850"/>
              <a:gd name="connsiteY5" fmla="*/ 400 h 10000"/>
              <a:gd name="connsiteX6" fmla="*/ 6166 w 6850"/>
              <a:gd name="connsiteY6" fmla="*/ 590 h 10000"/>
              <a:gd name="connsiteX7" fmla="*/ 5937 w 6850"/>
              <a:gd name="connsiteY7" fmla="*/ 753 h 10000"/>
              <a:gd name="connsiteX8" fmla="*/ 5708 w 6850"/>
              <a:gd name="connsiteY8" fmla="*/ 917 h 10000"/>
              <a:gd name="connsiteX9" fmla="*/ 5479 w 6850"/>
              <a:gd name="connsiteY9" fmla="*/ 1071 h 10000"/>
              <a:gd name="connsiteX10" fmla="*/ 5253 w 6850"/>
              <a:gd name="connsiteY10" fmla="*/ 1202 h 10000"/>
              <a:gd name="connsiteX11" fmla="*/ 5023 w 6850"/>
              <a:gd name="connsiteY11" fmla="*/ 1325 h 10000"/>
              <a:gd name="connsiteX12" fmla="*/ 4795 w 6850"/>
              <a:gd name="connsiteY12" fmla="*/ 1440 h 10000"/>
              <a:gd name="connsiteX13" fmla="*/ 4571 w 6850"/>
              <a:gd name="connsiteY13" fmla="*/ 1538 h 10000"/>
              <a:gd name="connsiteX14" fmla="*/ 4343 w 6850"/>
              <a:gd name="connsiteY14" fmla="*/ 1636 h 10000"/>
              <a:gd name="connsiteX15" fmla="*/ 4119 w 6850"/>
              <a:gd name="connsiteY15" fmla="*/ 1719 h 10000"/>
              <a:gd name="connsiteX16" fmla="*/ 3895 w 6850"/>
              <a:gd name="connsiteY16" fmla="*/ 1784 h 10000"/>
              <a:gd name="connsiteX17" fmla="*/ 3671 w 6850"/>
              <a:gd name="connsiteY17" fmla="*/ 1850 h 10000"/>
              <a:gd name="connsiteX18" fmla="*/ 3450 w 6850"/>
              <a:gd name="connsiteY18" fmla="*/ 1906 h 10000"/>
              <a:gd name="connsiteX19" fmla="*/ 3231 w 6850"/>
              <a:gd name="connsiteY19" fmla="*/ 1948 h 10000"/>
              <a:gd name="connsiteX20" fmla="*/ 3011 w 6850"/>
              <a:gd name="connsiteY20" fmla="*/ 1980 h 10000"/>
              <a:gd name="connsiteX21" fmla="*/ 2794 w 6850"/>
              <a:gd name="connsiteY21" fmla="*/ 2013 h 10000"/>
              <a:gd name="connsiteX22" fmla="*/ 2580 w 6850"/>
              <a:gd name="connsiteY22" fmla="*/ 2029 h 10000"/>
              <a:gd name="connsiteX23" fmla="*/ 2366 w 6850"/>
              <a:gd name="connsiteY23" fmla="*/ 2046 h 10000"/>
              <a:gd name="connsiteX24" fmla="*/ 2154 w 6850"/>
              <a:gd name="connsiteY24" fmla="*/ 2053 h 10000"/>
              <a:gd name="connsiteX25" fmla="*/ 1945 w 6850"/>
              <a:gd name="connsiteY25" fmla="*/ 2046 h 10000"/>
              <a:gd name="connsiteX26" fmla="*/ 1738 w 6850"/>
              <a:gd name="connsiteY26" fmla="*/ 2046 h 10000"/>
              <a:gd name="connsiteX27" fmla="*/ 1533 w 6850"/>
              <a:gd name="connsiteY27" fmla="*/ 2029 h 10000"/>
              <a:gd name="connsiteX28" fmla="*/ 1331 w 6850"/>
              <a:gd name="connsiteY28" fmla="*/ 2004 h 10000"/>
              <a:gd name="connsiteX29" fmla="*/ 1132 w 6850"/>
              <a:gd name="connsiteY29" fmla="*/ 1980 h 10000"/>
              <a:gd name="connsiteX30" fmla="*/ 937 w 6850"/>
              <a:gd name="connsiteY30" fmla="*/ 1955 h 10000"/>
              <a:gd name="connsiteX31" fmla="*/ 743 w 6850"/>
              <a:gd name="connsiteY31" fmla="*/ 1915 h 10000"/>
              <a:gd name="connsiteX32" fmla="*/ 552 w 6850"/>
              <a:gd name="connsiteY32" fmla="*/ 1873 h 10000"/>
              <a:gd name="connsiteX33" fmla="*/ 365 w 6850"/>
              <a:gd name="connsiteY33" fmla="*/ 1833 h 10000"/>
              <a:gd name="connsiteX34" fmla="*/ 0 w 6850"/>
              <a:gd name="connsiteY34" fmla="*/ 1726 h 10000"/>
              <a:gd name="connsiteX35" fmla="*/ 58 w 6850"/>
              <a:gd name="connsiteY35" fmla="*/ 2532 h 10000"/>
              <a:gd name="connsiteX0" fmla="*/ 85 w 10000"/>
              <a:gd name="connsiteY0" fmla="*/ 2532 h 5291"/>
              <a:gd name="connsiteX1" fmla="*/ 9958 w 10000"/>
              <a:gd name="connsiteY1" fmla="*/ 5291 h 5291"/>
              <a:gd name="connsiteX2" fmla="*/ 10000 w 10000"/>
              <a:gd name="connsiteY2" fmla="*/ 0 h 5291"/>
              <a:gd name="connsiteX3" fmla="*/ 10000 w 10000"/>
              <a:gd name="connsiteY3" fmla="*/ 0 h 5291"/>
              <a:gd name="connsiteX4" fmla="*/ 9667 w 10000"/>
              <a:gd name="connsiteY4" fmla="*/ 204 h 5291"/>
              <a:gd name="connsiteX5" fmla="*/ 9334 w 10000"/>
              <a:gd name="connsiteY5" fmla="*/ 400 h 5291"/>
              <a:gd name="connsiteX6" fmla="*/ 9001 w 10000"/>
              <a:gd name="connsiteY6" fmla="*/ 590 h 5291"/>
              <a:gd name="connsiteX7" fmla="*/ 8667 w 10000"/>
              <a:gd name="connsiteY7" fmla="*/ 753 h 5291"/>
              <a:gd name="connsiteX8" fmla="*/ 8333 w 10000"/>
              <a:gd name="connsiteY8" fmla="*/ 917 h 5291"/>
              <a:gd name="connsiteX9" fmla="*/ 7999 w 10000"/>
              <a:gd name="connsiteY9" fmla="*/ 1071 h 5291"/>
              <a:gd name="connsiteX10" fmla="*/ 7669 w 10000"/>
              <a:gd name="connsiteY10" fmla="*/ 1202 h 5291"/>
              <a:gd name="connsiteX11" fmla="*/ 7333 w 10000"/>
              <a:gd name="connsiteY11" fmla="*/ 1325 h 5291"/>
              <a:gd name="connsiteX12" fmla="*/ 7000 w 10000"/>
              <a:gd name="connsiteY12" fmla="*/ 1440 h 5291"/>
              <a:gd name="connsiteX13" fmla="*/ 6673 w 10000"/>
              <a:gd name="connsiteY13" fmla="*/ 1538 h 5291"/>
              <a:gd name="connsiteX14" fmla="*/ 6340 w 10000"/>
              <a:gd name="connsiteY14" fmla="*/ 1636 h 5291"/>
              <a:gd name="connsiteX15" fmla="*/ 6013 w 10000"/>
              <a:gd name="connsiteY15" fmla="*/ 1719 h 5291"/>
              <a:gd name="connsiteX16" fmla="*/ 5686 w 10000"/>
              <a:gd name="connsiteY16" fmla="*/ 1784 h 5291"/>
              <a:gd name="connsiteX17" fmla="*/ 5359 w 10000"/>
              <a:gd name="connsiteY17" fmla="*/ 1850 h 5291"/>
              <a:gd name="connsiteX18" fmla="*/ 5036 w 10000"/>
              <a:gd name="connsiteY18" fmla="*/ 1906 h 5291"/>
              <a:gd name="connsiteX19" fmla="*/ 4717 w 10000"/>
              <a:gd name="connsiteY19" fmla="*/ 1948 h 5291"/>
              <a:gd name="connsiteX20" fmla="*/ 4396 w 10000"/>
              <a:gd name="connsiteY20" fmla="*/ 1980 h 5291"/>
              <a:gd name="connsiteX21" fmla="*/ 4079 w 10000"/>
              <a:gd name="connsiteY21" fmla="*/ 2013 h 5291"/>
              <a:gd name="connsiteX22" fmla="*/ 3766 w 10000"/>
              <a:gd name="connsiteY22" fmla="*/ 2029 h 5291"/>
              <a:gd name="connsiteX23" fmla="*/ 3454 w 10000"/>
              <a:gd name="connsiteY23" fmla="*/ 2046 h 5291"/>
              <a:gd name="connsiteX24" fmla="*/ 3145 w 10000"/>
              <a:gd name="connsiteY24" fmla="*/ 2053 h 5291"/>
              <a:gd name="connsiteX25" fmla="*/ 2839 w 10000"/>
              <a:gd name="connsiteY25" fmla="*/ 2046 h 5291"/>
              <a:gd name="connsiteX26" fmla="*/ 2537 w 10000"/>
              <a:gd name="connsiteY26" fmla="*/ 2046 h 5291"/>
              <a:gd name="connsiteX27" fmla="*/ 2238 w 10000"/>
              <a:gd name="connsiteY27" fmla="*/ 2029 h 5291"/>
              <a:gd name="connsiteX28" fmla="*/ 1943 w 10000"/>
              <a:gd name="connsiteY28" fmla="*/ 2004 h 5291"/>
              <a:gd name="connsiteX29" fmla="*/ 1653 w 10000"/>
              <a:gd name="connsiteY29" fmla="*/ 1980 h 5291"/>
              <a:gd name="connsiteX30" fmla="*/ 1368 w 10000"/>
              <a:gd name="connsiteY30" fmla="*/ 1955 h 5291"/>
              <a:gd name="connsiteX31" fmla="*/ 1085 w 10000"/>
              <a:gd name="connsiteY31" fmla="*/ 1915 h 5291"/>
              <a:gd name="connsiteX32" fmla="*/ 806 w 10000"/>
              <a:gd name="connsiteY32" fmla="*/ 1873 h 5291"/>
              <a:gd name="connsiteX33" fmla="*/ 533 w 10000"/>
              <a:gd name="connsiteY33" fmla="*/ 1833 h 5291"/>
              <a:gd name="connsiteX34" fmla="*/ 0 w 10000"/>
              <a:gd name="connsiteY34" fmla="*/ 1726 h 5291"/>
              <a:gd name="connsiteX35" fmla="*/ 85 w 10000"/>
              <a:gd name="connsiteY35" fmla="*/ 2532 h 5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32" name="Freeform 5"/>
          <p:cNvSpPr>
            <a:spLocks/>
          </p:cNvSpPr>
          <p:nvPr/>
        </p:nvSpPr>
        <p:spPr bwMode="auto">
          <a:xfrm>
            <a:off x="459626" y="1866405"/>
            <a:ext cx="11280538" cy="4533900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2856 h 2856"/>
              <a:gd name="T4" fmla="*/ 7104 w 7104"/>
              <a:gd name="T5" fmla="*/ 2856 h 2856"/>
              <a:gd name="T6" fmla="*/ 7104 w 7104"/>
              <a:gd name="T7" fmla="*/ 1 h 2856"/>
              <a:gd name="T8" fmla="*/ 7104 w 7104"/>
              <a:gd name="T9" fmla="*/ 1 h 2856"/>
              <a:gd name="T10" fmla="*/ 6943 w 7104"/>
              <a:gd name="T11" fmla="*/ 26 h 2856"/>
              <a:gd name="T12" fmla="*/ 6782 w 7104"/>
              <a:gd name="T13" fmla="*/ 50 h 2856"/>
              <a:gd name="T14" fmla="*/ 6621 w 7104"/>
              <a:gd name="T15" fmla="*/ 73 h 2856"/>
              <a:gd name="T16" fmla="*/ 6459 w 7104"/>
              <a:gd name="T17" fmla="*/ 93 h 2856"/>
              <a:gd name="T18" fmla="*/ 6298 w 7104"/>
              <a:gd name="T19" fmla="*/ 113 h 2856"/>
              <a:gd name="T20" fmla="*/ 6136 w 7104"/>
              <a:gd name="T21" fmla="*/ 132 h 2856"/>
              <a:gd name="T22" fmla="*/ 5976 w 7104"/>
              <a:gd name="T23" fmla="*/ 148 h 2856"/>
              <a:gd name="T24" fmla="*/ 5814 w 7104"/>
              <a:gd name="T25" fmla="*/ 163 h 2856"/>
              <a:gd name="T26" fmla="*/ 5653 w 7104"/>
              <a:gd name="T27" fmla="*/ 177 h 2856"/>
              <a:gd name="T28" fmla="*/ 5494 w 7104"/>
              <a:gd name="T29" fmla="*/ 189 h 2856"/>
              <a:gd name="T30" fmla="*/ 5334 w 7104"/>
              <a:gd name="T31" fmla="*/ 201 h 2856"/>
              <a:gd name="T32" fmla="*/ 5175 w 7104"/>
              <a:gd name="T33" fmla="*/ 211 h 2856"/>
              <a:gd name="T34" fmla="*/ 5017 w 7104"/>
              <a:gd name="T35" fmla="*/ 219 h 2856"/>
              <a:gd name="T36" fmla="*/ 4859 w 7104"/>
              <a:gd name="T37" fmla="*/ 227 h 2856"/>
              <a:gd name="T38" fmla="*/ 4703 w 7104"/>
              <a:gd name="T39" fmla="*/ 234 h 2856"/>
              <a:gd name="T40" fmla="*/ 4548 w 7104"/>
              <a:gd name="T41" fmla="*/ 239 h 2856"/>
              <a:gd name="T42" fmla="*/ 4393 w 7104"/>
              <a:gd name="T43" fmla="*/ 243 h 2856"/>
              <a:gd name="T44" fmla="*/ 4240 w 7104"/>
              <a:gd name="T45" fmla="*/ 247 h 2856"/>
              <a:gd name="T46" fmla="*/ 4088 w 7104"/>
              <a:gd name="T47" fmla="*/ 249 h 2856"/>
              <a:gd name="T48" fmla="*/ 3937 w 7104"/>
              <a:gd name="T49" fmla="*/ 251 h 2856"/>
              <a:gd name="T50" fmla="*/ 3788 w 7104"/>
              <a:gd name="T51" fmla="*/ 252 h 2856"/>
              <a:gd name="T52" fmla="*/ 3640 w 7104"/>
              <a:gd name="T53" fmla="*/ 251 h 2856"/>
              <a:gd name="T54" fmla="*/ 3494 w 7104"/>
              <a:gd name="T55" fmla="*/ 251 h 2856"/>
              <a:gd name="T56" fmla="*/ 3349 w 7104"/>
              <a:gd name="T57" fmla="*/ 249 h 2856"/>
              <a:gd name="T58" fmla="*/ 3207 w 7104"/>
              <a:gd name="T59" fmla="*/ 246 h 2856"/>
              <a:gd name="T60" fmla="*/ 3066 w 7104"/>
              <a:gd name="T61" fmla="*/ 243 h 2856"/>
              <a:gd name="T62" fmla="*/ 2928 w 7104"/>
              <a:gd name="T63" fmla="*/ 240 h 2856"/>
              <a:gd name="T64" fmla="*/ 2791 w 7104"/>
              <a:gd name="T65" fmla="*/ 235 h 2856"/>
              <a:gd name="T66" fmla="*/ 2656 w 7104"/>
              <a:gd name="T67" fmla="*/ 230 h 2856"/>
              <a:gd name="T68" fmla="*/ 2524 w 7104"/>
              <a:gd name="T69" fmla="*/ 225 h 2856"/>
              <a:gd name="T70" fmla="*/ 2266 w 7104"/>
              <a:gd name="T71" fmla="*/ 212 h 2856"/>
              <a:gd name="T72" fmla="*/ 2019 w 7104"/>
              <a:gd name="T73" fmla="*/ 198 h 2856"/>
              <a:gd name="T74" fmla="*/ 1782 w 7104"/>
              <a:gd name="T75" fmla="*/ 183 h 2856"/>
              <a:gd name="T76" fmla="*/ 1557 w 7104"/>
              <a:gd name="T77" fmla="*/ 167 h 2856"/>
              <a:gd name="T78" fmla="*/ 1343 w 7104"/>
              <a:gd name="T79" fmla="*/ 150 h 2856"/>
              <a:gd name="T80" fmla="*/ 1144 w 7104"/>
              <a:gd name="T81" fmla="*/ 132 h 2856"/>
              <a:gd name="T82" fmla="*/ 957 w 7104"/>
              <a:gd name="T83" fmla="*/ 114 h 2856"/>
              <a:gd name="T84" fmla="*/ 785 w 7104"/>
              <a:gd name="T85" fmla="*/ 96 h 2856"/>
              <a:gd name="T86" fmla="*/ 627 w 7104"/>
              <a:gd name="T87" fmla="*/ 79 h 2856"/>
              <a:gd name="T88" fmla="*/ 487 w 7104"/>
              <a:gd name="T89" fmla="*/ 63 h 2856"/>
              <a:gd name="T90" fmla="*/ 361 w 7104"/>
              <a:gd name="T91" fmla="*/ 48 h 2856"/>
              <a:gd name="T92" fmla="*/ 254 w 7104"/>
              <a:gd name="T93" fmla="*/ 35 h 2856"/>
              <a:gd name="T94" fmla="*/ 165 w 7104"/>
              <a:gd name="T95" fmla="*/ 23 h 2856"/>
              <a:gd name="T96" fmla="*/ 42 w 7104"/>
              <a:gd name="T97" fmla="*/ 6 h 2856"/>
              <a:gd name="T98" fmla="*/ 0 w 7104"/>
              <a:gd name="T99" fmla="*/ 0 h 2856"/>
              <a:gd name="T100" fmla="*/ 0 w 7104"/>
              <a:gd name="T101" fmla="*/ 0 h 2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104" h="2856">
                <a:moveTo>
                  <a:pt x="0" y="0"/>
                </a:moveTo>
                <a:lnTo>
                  <a:pt x="0" y="2856"/>
                </a:lnTo>
                <a:lnTo>
                  <a:pt x="7104" y="2856"/>
                </a:lnTo>
                <a:lnTo>
                  <a:pt x="7104" y="1"/>
                </a:lnTo>
                <a:lnTo>
                  <a:pt x="7104" y="1"/>
                </a:lnTo>
                <a:lnTo>
                  <a:pt x="6943" y="26"/>
                </a:lnTo>
                <a:lnTo>
                  <a:pt x="6782" y="50"/>
                </a:lnTo>
                <a:lnTo>
                  <a:pt x="6621" y="73"/>
                </a:lnTo>
                <a:lnTo>
                  <a:pt x="6459" y="93"/>
                </a:lnTo>
                <a:lnTo>
                  <a:pt x="6298" y="113"/>
                </a:lnTo>
                <a:lnTo>
                  <a:pt x="6136" y="132"/>
                </a:lnTo>
                <a:lnTo>
                  <a:pt x="5976" y="148"/>
                </a:lnTo>
                <a:lnTo>
                  <a:pt x="5814" y="163"/>
                </a:lnTo>
                <a:lnTo>
                  <a:pt x="5653" y="177"/>
                </a:lnTo>
                <a:lnTo>
                  <a:pt x="5494" y="189"/>
                </a:lnTo>
                <a:lnTo>
                  <a:pt x="5334" y="201"/>
                </a:lnTo>
                <a:lnTo>
                  <a:pt x="5175" y="211"/>
                </a:lnTo>
                <a:lnTo>
                  <a:pt x="5017" y="219"/>
                </a:lnTo>
                <a:lnTo>
                  <a:pt x="4859" y="227"/>
                </a:lnTo>
                <a:lnTo>
                  <a:pt x="4703" y="234"/>
                </a:lnTo>
                <a:lnTo>
                  <a:pt x="4548" y="239"/>
                </a:lnTo>
                <a:lnTo>
                  <a:pt x="4393" y="243"/>
                </a:lnTo>
                <a:lnTo>
                  <a:pt x="4240" y="247"/>
                </a:lnTo>
                <a:lnTo>
                  <a:pt x="4088" y="249"/>
                </a:lnTo>
                <a:lnTo>
                  <a:pt x="3937" y="251"/>
                </a:lnTo>
                <a:lnTo>
                  <a:pt x="3788" y="252"/>
                </a:lnTo>
                <a:lnTo>
                  <a:pt x="3640" y="251"/>
                </a:lnTo>
                <a:lnTo>
                  <a:pt x="3494" y="251"/>
                </a:lnTo>
                <a:lnTo>
                  <a:pt x="3349" y="249"/>
                </a:lnTo>
                <a:lnTo>
                  <a:pt x="3207" y="246"/>
                </a:lnTo>
                <a:lnTo>
                  <a:pt x="3066" y="243"/>
                </a:lnTo>
                <a:lnTo>
                  <a:pt x="2928" y="240"/>
                </a:lnTo>
                <a:lnTo>
                  <a:pt x="2791" y="235"/>
                </a:lnTo>
                <a:lnTo>
                  <a:pt x="2656" y="230"/>
                </a:lnTo>
                <a:lnTo>
                  <a:pt x="2524" y="225"/>
                </a:lnTo>
                <a:lnTo>
                  <a:pt x="2266" y="212"/>
                </a:lnTo>
                <a:lnTo>
                  <a:pt x="2019" y="198"/>
                </a:lnTo>
                <a:lnTo>
                  <a:pt x="1782" y="183"/>
                </a:lnTo>
                <a:lnTo>
                  <a:pt x="1557" y="167"/>
                </a:lnTo>
                <a:lnTo>
                  <a:pt x="1343" y="150"/>
                </a:lnTo>
                <a:lnTo>
                  <a:pt x="1144" y="132"/>
                </a:lnTo>
                <a:lnTo>
                  <a:pt x="957" y="114"/>
                </a:lnTo>
                <a:lnTo>
                  <a:pt x="785" y="96"/>
                </a:lnTo>
                <a:lnTo>
                  <a:pt x="627" y="79"/>
                </a:lnTo>
                <a:lnTo>
                  <a:pt x="487" y="63"/>
                </a:lnTo>
                <a:lnTo>
                  <a:pt x="361" y="48"/>
                </a:lnTo>
                <a:lnTo>
                  <a:pt x="254" y="35"/>
                </a:lnTo>
                <a:lnTo>
                  <a:pt x="165" y="23"/>
                </a:lnTo>
                <a:lnTo>
                  <a:pt x="42" y="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5" name="Rectangle 24"/>
          <p:cNvSpPr/>
          <p:nvPr/>
        </p:nvSpPr>
        <p:spPr>
          <a:xfrm>
            <a:off x="10440531" y="0"/>
            <a:ext cx="685979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973668"/>
            <a:ext cx="8827958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5" y="4532844"/>
            <a:ext cx="30512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0055" y="4532845"/>
            <a:ext cx="3051233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10/12/2012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257" y="6391839"/>
            <a:ext cx="3645231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4855" y="4532845"/>
            <a:ext cx="305189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/>
          </p:cNvSpPr>
          <p:nvPr>
            <p:ph type="pic" idx="15"/>
          </p:nvPr>
        </p:nvSpPr>
        <p:spPr>
          <a:xfrm>
            <a:off x="1334901" y="2603500"/>
            <a:ext cx="26919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5255" y="5109106"/>
            <a:ext cx="3051233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1362" y="5109105"/>
            <a:ext cx="3051233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4854" y="5109104"/>
            <a:ext cx="3051891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/>
          </p:cNvSpPr>
          <p:nvPr>
            <p:ph type="pic" idx="21"/>
          </p:nvPr>
        </p:nvSpPr>
        <p:spPr>
          <a:xfrm>
            <a:off x="4749699" y="2603500"/>
            <a:ext cx="2691944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2" name="Picture Placeholder 2"/>
          <p:cNvSpPr>
            <a:spLocks noGrp="1"/>
          </p:cNvSpPr>
          <p:nvPr>
            <p:ph type="pic" idx="22"/>
          </p:nvPr>
        </p:nvSpPr>
        <p:spPr>
          <a:xfrm>
            <a:off x="8165157" y="2603500"/>
            <a:ext cx="26919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4406979" y="2569634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9833" y="2569634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29899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5"/>
          <p:cNvSpPr>
            <a:spLocks/>
          </p:cNvSpPr>
          <p:nvPr/>
        </p:nvSpPr>
        <p:spPr bwMode="auto">
          <a:xfrm rot="21010068">
            <a:off x="8493163" y="1797517"/>
            <a:ext cx="3300266" cy="440924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2856 h 2856"/>
              <a:gd name="T4" fmla="*/ 7104 w 7104"/>
              <a:gd name="T5" fmla="*/ 2856 h 2856"/>
              <a:gd name="T6" fmla="*/ 7104 w 7104"/>
              <a:gd name="T7" fmla="*/ 1 h 2856"/>
              <a:gd name="T8" fmla="*/ 7104 w 7104"/>
              <a:gd name="T9" fmla="*/ 1 h 2856"/>
              <a:gd name="T10" fmla="*/ 6943 w 7104"/>
              <a:gd name="T11" fmla="*/ 26 h 2856"/>
              <a:gd name="T12" fmla="*/ 6782 w 7104"/>
              <a:gd name="T13" fmla="*/ 50 h 2856"/>
              <a:gd name="T14" fmla="*/ 6621 w 7104"/>
              <a:gd name="T15" fmla="*/ 73 h 2856"/>
              <a:gd name="T16" fmla="*/ 6459 w 7104"/>
              <a:gd name="T17" fmla="*/ 93 h 2856"/>
              <a:gd name="T18" fmla="*/ 6298 w 7104"/>
              <a:gd name="T19" fmla="*/ 113 h 2856"/>
              <a:gd name="T20" fmla="*/ 6136 w 7104"/>
              <a:gd name="T21" fmla="*/ 132 h 2856"/>
              <a:gd name="T22" fmla="*/ 5976 w 7104"/>
              <a:gd name="T23" fmla="*/ 148 h 2856"/>
              <a:gd name="T24" fmla="*/ 5814 w 7104"/>
              <a:gd name="T25" fmla="*/ 163 h 2856"/>
              <a:gd name="T26" fmla="*/ 5653 w 7104"/>
              <a:gd name="T27" fmla="*/ 177 h 2856"/>
              <a:gd name="T28" fmla="*/ 5494 w 7104"/>
              <a:gd name="T29" fmla="*/ 189 h 2856"/>
              <a:gd name="T30" fmla="*/ 5334 w 7104"/>
              <a:gd name="T31" fmla="*/ 201 h 2856"/>
              <a:gd name="T32" fmla="*/ 5175 w 7104"/>
              <a:gd name="T33" fmla="*/ 211 h 2856"/>
              <a:gd name="T34" fmla="*/ 5017 w 7104"/>
              <a:gd name="T35" fmla="*/ 219 h 2856"/>
              <a:gd name="T36" fmla="*/ 4859 w 7104"/>
              <a:gd name="T37" fmla="*/ 227 h 2856"/>
              <a:gd name="T38" fmla="*/ 4703 w 7104"/>
              <a:gd name="T39" fmla="*/ 234 h 2856"/>
              <a:gd name="T40" fmla="*/ 4548 w 7104"/>
              <a:gd name="T41" fmla="*/ 239 h 2856"/>
              <a:gd name="T42" fmla="*/ 4393 w 7104"/>
              <a:gd name="T43" fmla="*/ 243 h 2856"/>
              <a:gd name="T44" fmla="*/ 4240 w 7104"/>
              <a:gd name="T45" fmla="*/ 247 h 2856"/>
              <a:gd name="T46" fmla="*/ 4088 w 7104"/>
              <a:gd name="T47" fmla="*/ 249 h 2856"/>
              <a:gd name="T48" fmla="*/ 3937 w 7104"/>
              <a:gd name="T49" fmla="*/ 251 h 2856"/>
              <a:gd name="T50" fmla="*/ 3788 w 7104"/>
              <a:gd name="T51" fmla="*/ 252 h 2856"/>
              <a:gd name="T52" fmla="*/ 3640 w 7104"/>
              <a:gd name="T53" fmla="*/ 251 h 2856"/>
              <a:gd name="T54" fmla="*/ 3494 w 7104"/>
              <a:gd name="T55" fmla="*/ 251 h 2856"/>
              <a:gd name="T56" fmla="*/ 3349 w 7104"/>
              <a:gd name="T57" fmla="*/ 249 h 2856"/>
              <a:gd name="T58" fmla="*/ 3207 w 7104"/>
              <a:gd name="T59" fmla="*/ 246 h 2856"/>
              <a:gd name="T60" fmla="*/ 3066 w 7104"/>
              <a:gd name="T61" fmla="*/ 243 h 2856"/>
              <a:gd name="T62" fmla="*/ 2928 w 7104"/>
              <a:gd name="T63" fmla="*/ 240 h 2856"/>
              <a:gd name="T64" fmla="*/ 2791 w 7104"/>
              <a:gd name="T65" fmla="*/ 235 h 2856"/>
              <a:gd name="T66" fmla="*/ 2656 w 7104"/>
              <a:gd name="T67" fmla="*/ 230 h 2856"/>
              <a:gd name="T68" fmla="*/ 2524 w 7104"/>
              <a:gd name="T69" fmla="*/ 225 h 2856"/>
              <a:gd name="T70" fmla="*/ 2266 w 7104"/>
              <a:gd name="T71" fmla="*/ 212 h 2856"/>
              <a:gd name="T72" fmla="*/ 2019 w 7104"/>
              <a:gd name="T73" fmla="*/ 198 h 2856"/>
              <a:gd name="T74" fmla="*/ 1782 w 7104"/>
              <a:gd name="T75" fmla="*/ 183 h 2856"/>
              <a:gd name="T76" fmla="*/ 1557 w 7104"/>
              <a:gd name="T77" fmla="*/ 167 h 2856"/>
              <a:gd name="T78" fmla="*/ 1343 w 7104"/>
              <a:gd name="T79" fmla="*/ 150 h 2856"/>
              <a:gd name="T80" fmla="*/ 1144 w 7104"/>
              <a:gd name="T81" fmla="*/ 132 h 2856"/>
              <a:gd name="T82" fmla="*/ 957 w 7104"/>
              <a:gd name="T83" fmla="*/ 114 h 2856"/>
              <a:gd name="T84" fmla="*/ 785 w 7104"/>
              <a:gd name="T85" fmla="*/ 96 h 2856"/>
              <a:gd name="T86" fmla="*/ 627 w 7104"/>
              <a:gd name="T87" fmla="*/ 79 h 2856"/>
              <a:gd name="T88" fmla="*/ 487 w 7104"/>
              <a:gd name="T89" fmla="*/ 63 h 2856"/>
              <a:gd name="T90" fmla="*/ 361 w 7104"/>
              <a:gd name="T91" fmla="*/ 48 h 2856"/>
              <a:gd name="T92" fmla="*/ 254 w 7104"/>
              <a:gd name="T93" fmla="*/ 35 h 2856"/>
              <a:gd name="T94" fmla="*/ 165 w 7104"/>
              <a:gd name="T95" fmla="*/ 23 h 2856"/>
              <a:gd name="T96" fmla="*/ 42 w 7104"/>
              <a:gd name="T97" fmla="*/ 6 h 2856"/>
              <a:gd name="T98" fmla="*/ 0 w 7104"/>
              <a:gd name="T99" fmla="*/ 0 h 2856"/>
              <a:gd name="T100" fmla="*/ 0 w 7104"/>
              <a:gd name="T101" fmla="*/ 0 h 2856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508 w 10000"/>
              <a:gd name="connsiteY36" fmla="*/ 641 h 10000"/>
              <a:gd name="connsiteX37" fmla="*/ 2192 w 10000"/>
              <a:gd name="connsiteY37" fmla="*/ 585 h 10000"/>
              <a:gd name="connsiteX38" fmla="*/ 1890 w 10000"/>
              <a:gd name="connsiteY38" fmla="*/ 525 h 10000"/>
              <a:gd name="connsiteX39" fmla="*/ 1610 w 10000"/>
              <a:gd name="connsiteY39" fmla="*/ 462 h 10000"/>
              <a:gd name="connsiteX40" fmla="*/ 1347 w 10000"/>
              <a:gd name="connsiteY40" fmla="*/ 399 h 10000"/>
              <a:gd name="connsiteX41" fmla="*/ 1105 w 10000"/>
              <a:gd name="connsiteY41" fmla="*/ 336 h 10000"/>
              <a:gd name="connsiteX42" fmla="*/ 883 w 10000"/>
              <a:gd name="connsiteY42" fmla="*/ 277 h 10000"/>
              <a:gd name="connsiteX43" fmla="*/ 686 w 10000"/>
              <a:gd name="connsiteY43" fmla="*/ 221 h 10000"/>
              <a:gd name="connsiteX44" fmla="*/ 508 w 10000"/>
              <a:gd name="connsiteY44" fmla="*/ 168 h 10000"/>
              <a:gd name="connsiteX45" fmla="*/ 358 w 10000"/>
              <a:gd name="connsiteY45" fmla="*/ 123 h 10000"/>
              <a:gd name="connsiteX46" fmla="*/ 232 w 10000"/>
              <a:gd name="connsiteY46" fmla="*/ 81 h 10000"/>
              <a:gd name="connsiteX47" fmla="*/ 59 w 10000"/>
              <a:gd name="connsiteY47" fmla="*/ 21 h 10000"/>
              <a:gd name="connsiteX48" fmla="*/ 0 w 10000"/>
              <a:gd name="connsiteY48" fmla="*/ 0 h 10000"/>
              <a:gd name="connsiteX49" fmla="*/ 0 w 10000"/>
              <a:gd name="connsiteY49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192 w 10000"/>
              <a:gd name="connsiteY36" fmla="*/ 585 h 10000"/>
              <a:gd name="connsiteX37" fmla="*/ 1890 w 10000"/>
              <a:gd name="connsiteY37" fmla="*/ 525 h 10000"/>
              <a:gd name="connsiteX38" fmla="*/ 1610 w 10000"/>
              <a:gd name="connsiteY38" fmla="*/ 462 h 10000"/>
              <a:gd name="connsiteX39" fmla="*/ 1347 w 10000"/>
              <a:gd name="connsiteY39" fmla="*/ 399 h 10000"/>
              <a:gd name="connsiteX40" fmla="*/ 1105 w 10000"/>
              <a:gd name="connsiteY40" fmla="*/ 336 h 10000"/>
              <a:gd name="connsiteX41" fmla="*/ 883 w 10000"/>
              <a:gd name="connsiteY41" fmla="*/ 277 h 10000"/>
              <a:gd name="connsiteX42" fmla="*/ 686 w 10000"/>
              <a:gd name="connsiteY42" fmla="*/ 221 h 10000"/>
              <a:gd name="connsiteX43" fmla="*/ 508 w 10000"/>
              <a:gd name="connsiteY43" fmla="*/ 168 h 10000"/>
              <a:gd name="connsiteX44" fmla="*/ 358 w 10000"/>
              <a:gd name="connsiteY44" fmla="*/ 123 h 10000"/>
              <a:gd name="connsiteX45" fmla="*/ 232 w 10000"/>
              <a:gd name="connsiteY45" fmla="*/ 81 h 10000"/>
              <a:gd name="connsiteX46" fmla="*/ 59 w 10000"/>
              <a:gd name="connsiteY46" fmla="*/ 21 h 10000"/>
              <a:gd name="connsiteX47" fmla="*/ 0 w 10000"/>
              <a:gd name="connsiteY47" fmla="*/ 0 h 10000"/>
              <a:gd name="connsiteX48" fmla="*/ 0 w 10000"/>
              <a:gd name="connsiteY48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1890 w 10000"/>
              <a:gd name="connsiteY36" fmla="*/ 525 h 10000"/>
              <a:gd name="connsiteX37" fmla="*/ 1610 w 10000"/>
              <a:gd name="connsiteY37" fmla="*/ 462 h 10000"/>
              <a:gd name="connsiteX38" fmla="*/ 1347 w 10000"/>
              <a:gd name="connsiteY38" fmla="*/ 399 h 10000"/>
              <a:gd name="connsiteX39" fmla="*/ 1105 w 10000"/>
              <a:gd name="connsiteY39" fmla="*/ 336 h 10000"/>
              <a:gd name="connsiteX40" fmla="*/ 883 w 10000"/>
              <a:gd name="connsiteY40" fmla="*/ 277 h 10000"/>
              <a:gd name="connsiteX41" fmla="*/ 686 w 10000"/>
              <a:gd name="connsiteY41" fmla="*/ 221 h 10000"/>
              <a:gd name="connsiteX42" fmla="*/ 508 w 10000"/>
              <a:gd name="connsiteY42" fmla="*/ 168 h 10000"/>
              <a:gd name="connsiteX43" fmla="*/ 358 w 10000"/>
              <a:gd name="connsiteY43" fmla="*/ 123 h 10000"/>
              <a:gd name="connsiteX44" fmla="*/ 232 w 10000"/>
              <a:gd name="connsiteY44" fmla="*/ 81 h 10000"/>
              <a:gd name="connsiteX45" fmla="*/ 59 w 10000"/>
              <a:gd name="connsiteY45" fmla="*/ 21 h 10000"/>
              <a:gd name="connsiteX46" fmla="*/ 0 w 10000"/>
              <a:gd name="connsiteY46" fmla="*/ 0 h 10000"/>
              <a:gd name="connsiteX47" fmla="*/ 0 w 10000"/>
              <a:gd name="connsiteY47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1610 w 10000"/>
              <a:gd name="connsiteY36" fmla="*/ 462 h 10000"/>
              <a:gd name="connsiteX37" fmla="*/ 1347 w 10000"/>
              <a:gd name="connsiteY37" fmla="*/ 399 h 10000"/>
              <a:gd name="connsiteX38" fmla="*/ 1105 w 10000"/>
              <a:gd name="connsiteY38" fmla="*/ 336 h 10000"/>
              <a:gd name="connsiteX39" fmla="*/ 883 w 10000"/>
              <a:gd name="connsiteY39" fmla="*/ 277 h 10000"/>
              <a:gd name="connsiteX40" fmla="*/ 686 w 10000"/>
              <a:gd name="connsiteY40" fmla="*/ 221 h 10000"/>
              <a:gd name="connsiteX41" fmla="*/ 508 w 10000"/>
              <a:gd name="connsiteY41" fmla="*/ 168 h 10000"/>
              <a:gd name="connsiteX42" fmla="*/ 358 w 10000"/>
              <a:gd name="connsiteY42" fmla="*/ 123 h 10000"/>
              <a:gd name="connsiteX43" fmla="*/ 232 w 10000"/>
              <a:gd name="connsiteY43" fmla="*/ 81 h 10000"/>
              <a:gd name="connsiteX44" fmla="*/ 59 w 10000"/>
              <a:gd name="connsiteY44" fmla="*/ 21 h 10000"/>
              <a:gd name="connsiteX45" fmla="*/ 0 w 10000"/>
              <a:gd name="connsiteY45" fmla="*/ 0 h 10000"/>
              <a:gd name="connsiteX46" fmla="*/ 0 w 10000"/>
              <a:gd name="connsiteY46" fmla="*/ 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2" fmla="*/ 10000 w 10000"/>
              <a:gd name="connsiteY2" fmla="*/ 4 h 10000"/>
              <a:gd name="connsiteX3" fmla="*/ 10000 w 10000"/>
              <a:gd name="connsiteY3" fmla="*/ 4 h 10000"/>
              <a:gd name="connsiteX4" fmla="*/ 9773 w 10000"/>
              <a:gd name="connsiteY4" fmla="*/ 91 h 10000"/>
              <a:gd name="connsiteX5" fmla="*/ 9547 w 10000"/>
              <a:gd name="connsiteY5" fmla="*/ 175 h 10000"/>
              <a:gd name="connsiteX6" fmla="*/ 9320 w 10000"/>
              <a:gd name="connsiteY6" fmla="*/ 256 h 10000"/>
              <a:gd name="connsiteX7" fmla="*/ 9092 w 10000"/>
              <a:gd name="connsiteY7" fmla="*/ 326 h 10000"/>
              <a:gd name="connsiteX8" fmla="*/ 8865 w 10000"/>
              <a:gd name="connsiteY8" fmla="*/ 396 h 10000"/>
              <a:gd name="connsiteX9" fmla="*/ 8637 w 10000"/>
              <a:gd name="connsiteY9" fmla="*/ 462 h 10000"/>
              <a:gd name="connsiteX10" fmla="*/ 8412 w 10000"/>
              <a:gd name="connsiteY10" fmla="*/ 518 h 10000"/>
              <a:gd name="connsiteX11" fmla="*/ 8184 w 10000"/>
              <a:gd name="connsiteY11" fmla="*/ 571 h 10000"/>
              <a:gd name="connsiteX12" fmla="*/ 7957 w 10000"/>
              <a:gd name="connsiteY12" fmla="*/ 620 h 10000"/>
              <a:gd name="connsiteX13" fmla="*/ 7734 w 10000"/>
              <a:gd name="connsiteY13" fmla="*/ 662 h 10000"/>
              <a:gd name="connsiteX14" fmla="*/ 7508 w 10000"/>
              <a:gd name="connsiteY14" fmla="*/ 704 h 10000"/>
              <a:gd name="connsiteX15" fmla="*/ 7285 w 10000"/>
              <a:gd name="connsiteY15" fmla="*/ 739 h 10000"/>
              <a:gd name="connsiteX16" fmla="*/ 7062 w 10000"/>
              <a:gd name="connsiteY16" fmla="*/ 767 h 10000"/>
              <a:gd name="connsiteX17" fmla="*/ 6840 w 10000"/>
              <a:gd name="connsiteY17" fmla="*/ 795 h 10000"/>
              <a:gd name="connsiteX18" fmla="*/ 6620 w 10000"/>
              <a:gd name="connsiteY18" fmla="*/ 819 h 10000"/>
              <a:gd name="connsiteX19" fmla="*/ 6402 w 10000"/>
              <a:gd name="connsiteY19" fmla="*/ 837 h 10000"/>
              <a:gd name="connsiteX20" fmla="*/ 6184 w 10000"/>
              <a:gd name="connsiteY20" fmla="*/ 851 h 10000"/>
              <a:gd name="connsiteX21" fmla="*/ 5968 w 10000"/>
              <a:gd name="connsiteY21" fmla="*/ 865 h 10000"/>
              <a:gd name="connsiteX22" fmla="*/ 5755 w 10000"/>
              <a:gd name="connsiteY22" fmla="*/ 872 h 10000"/>
              <a:gd name="connsiteX23" fmla="*/ 5542 w 10000"/>
              <a:gd name="connsiteY23" fmla="*/ 879 h 10000"/>
              <a:gd name="connsiteX24" fmla="*/ 5332 w 10000"/>
              <a:gd name="connsiteY24" fmla="*/ 882 h 10000"/>
              <a:gd name="connsiteX25" fmla="*/ 5124 w 10000"/>
              <a:gd name="connsiteY25" fmla="*/ 879 h 10000"/>
              <a:gd name="connsiteX26" fmla="*/ 4918 w 10000"/>
              <a:gd name="connsiteY26" fmla="*/ 879 h 10000"/>
              <a:gd name="connsiteX27" fmla="*/ 4714 w 10000"/>
              <a:gd name="connsiteY27" fmla="*/ 872 h 10000"/>
              <a:gd name="connsiteX28" fmla="*/ 4514 w 10000"/>
              <a:gd name="connsiteY28" fmla="*/ 861 h 10000"/>
              <a:gd name="connsiteX29" fmla="*/ 4316 w 10000"/>
              <a:gd name="connsiteY29" fmla="*/ 851 h 10000"/>
              <a:gd name="connsiteX30" fmla="*/ 4122 w 10000"/>
              <a:gd name="connsiteY30" fmla="*/ 840 h 10000"/>
              <a:gd name="connsiteX31" fmla="*/ 3929 w 10000"/>
              <a:gd name="connsiteY31" fmla="*/ 823 h 10000"/>
              <a:gd name="connsiteX32" fmla="*/ 3739 w 10000"/>
              <a:gd name="connsiteY32" fmla="*/ 805 h 10000"/>
              <a:gd name="connsiteX33" fmla="*/ 3553 w 10000"/>
              <a:gd name="connsiteY33" fmla="*/ 788 h 10000"/>
              <a:gd name="connsiteX34" fmla="*/ 3190 w 10000"/>
              <a:gd name="connsiteY34" fmla="*/ 742 h 10000"/>
              <a:gd name="connsiteX35" fmla="*/ 1610 w 10000"/>
              <a:gd name="connsiteY35" fmla="*/ 462 h 10000"/>
              <a:gd name="connsiteX36" fmla="*/ 1347 w 10000"/>
              <a:gd name="connsiteY36" fmla="*/ 399 h 10000"/>
              <a:gd name="connsiteX37" fmla="*/ 1105 w 10000"/>
              <a:gd name="connsiteY37" fmla="*/ 336 h 10000"/>
              <a:gd name="connsiteX38" fmla="*/ 883 w 10000"/>
              <a:gd name="connsiteY38" fmla="*/ 277 h 10000"/>
              <a:gd name="connsiteX39" fmla="*/ 686 w 10000"/>
              <a:gd name="connsiteY39" fmla="*/ 221 h 10000"/>
              <a:gd name="connsiteX40" fmla="*/ 508 w 10000"/>
              <a:gd name="connsiteY40" fmla="*/ 168 h 10000"/>
              <a:gd name="connsiteX41" fmla="*/ 358 w 10000"/>
              <a:gd name="connsiteY41" fmla="*/ 123 h 10000"/>
              <a:gd name="connsiteX42" fmla="*/ 232 w 10000"/>
              <a:gd name="connsiteY42" fmla="*/ 81 h 10000"/>
              <a:gd name="connsiteX43" fmla="*/ 59 w 10000"/>
              <a:gd name="connsiteY43" fmla="*/ 21 h 10000"/>
              <a:gd name="connsiteX44" fmla="*/ 0 w 10000"/>
              <a:gd name="connsiteY44" fmla="*/ 0 h 10000"/>
              <a:gd name="connsiteX45" fmla="*/ 0 w 10000"/>
              <a:gd name="connsiteY45" fmla="*/ 0 h 10000"/>
              <a:gd name="connsiteX0" fmla="*/ 0 w 10000"/>
              <a:gd name="connsiteY0" fmla="*/ 0 h 4282"/>
              <a:gd name="connsiteX1" fmla="*/ 9937 w 10000"/>
              <a:gd name="connsiteY1" fmla="*/ 4282 h 4282"/>
              <a:gd name="connsiteX2" fmla="*/ 10000 w 10000"/>
              <a:gd name="connsiteY2" fmla="*/ 4 h 4282"/>
              <a:gd name="connsiteX3" fmla="*/ 10000 w 10000"/>
              <a:gd name="connsiteY3" fmla="*/ 4 h 4282"/>
              <a:gd name="connsiteX4" fmla="*/ 9773 w 10000"/>
              <a:gd name="connsiteY4" fmla="*/ 91 h 4282"/>
              <a:gd name="connsiteX5" fmla="*/ 9547 w 10000"/>
              <a:gd name="connsiteY5" fmla="*/ 175 h 4282"/>
              <a:gd name="connsiteX6" fmla="*/ 9320 w 10000"/>
              <a:gd name="connsiteY6" fmla="*/ 256 h 4282"/>
              <a:gd name="connsiteX7" fmla="*/ 9092 w 10000"/>
              <a:gd name="connsiteY7" fmla="*/ 326 h 4282"/>
              <a:gd name="connsiteX8" fmla="*/ 8865 w 10000"/>
              <a:gd name="connsiteY8" fmla="*/ 396 h 4282"/>
              <a:gd name="connsiteX9" fmla="*/ 8637 w 10000"/>
              <a:gd name="connsiteY9" fmla="*/ 462 h 4282"/>
              <a:gd name="connsiteX10" fmla="*/ 8412 w 10000"/>
              <a:gd name="connsiteY10" fmla="*/ 518 h 4282"/>
              <a:gd name="connsiteX11" fmla="*/ 8184 w 10000"/>
              <a:gd name="connsiteY11" fmla="*/ 571 h 4282"/>
              <a:gd name="connsiteX12" fmla="*/ 7957 w 10000"/>
              <a:gd name="connsiteY12" fmla="*/ 620 h 4282"/>
              <a:gd name="connsiteX13" fmla="*/ 7734 w 10000"/>
              <a:gd name="connsiteY13" fmla="*/ 662 h 4282"/>
              <a:gd name="connsiteX14" fmla="*/ 7508 w 10000"/>
              <a:gd name="connsiteY14" fmla="*/ 704 h 4282"/>
              <a:gd name="connsiteX15" fmla="*/ 7285 w 10000"/>
              <a:gd name="connsiteY15" fmla="*/ 739 h 4282"/>
              <a:gd name="connsiteX16" fmla="*/ 7062 w 10000"/>
              <a:gd name="connsiteY16" fmla="*/ 767 h 4282"/>
              <a:gd name="connsiteX17" fmla="*/ 6840 w 10000"/>
              <a:gd name="connsiteY17" fmla="*/ 795 h 4282"/>
              <a:gd name="connsiteX18" fmla="*/ 6620 w 10000"/>
              <a:gd name="connsiteY18" fmla="*/ 819 h 4282"/>
              <a:gd name="connsiteX19" fmla="*/ 6402 w 10000"/>
              <a:gd name="connsiteY19" fmla="*/ 837 h 4282"/>
              <a:gd name="connsiteX20" fmla="*/ 6184 w 10000"/>
              <a:gd name="connsiteY20" fmla="*/ 851 h 4282"/>
              <a:gd name="connsiteX21" fmla="*/ 5968 w 10000"/>
              <a:gd name="connsiteY21" fmla="*/ 865 h 4282"/>
              <a:gd name="connsiteX22" fmla="*/ 5755 w 10000"/>
              <a:gd name="connsiteY22" fmla="*/ 872 h 4282"/>
              <a:gd name="connsiteX23" fmla="*/ 5542 w 10000"/>
              <a:gd name="connsiteY23" fmla="*/ 879 h 4282"/>
              <a:gd name="connsiteX24" fmla="*/ 5332 w 10000"/>
              <a:gd name="connsiteY24" fmla="*/ 882 h 4282"/>
              <a:gd name="connsiteX25" fmla="*/ 5124 w 10000"/>
              <a:gd name="connsiteY25" fmla="*/ 879 h 4282"/>
              <a:gd name="connsiteX26" fmla="*/ 4918 w 10000"/>
              <a:gd name="connsiteY26" fmla="*/ 879 h 4282"/>
              <a:gd name="connsiteX27" fmla="*/ 4714 w 10000"/>
              <a:gd name="connsiteY27" fmla="*/ 872 h 4282"/>
              <a:gd name="connsiteX28" fmla="*/ 4514 w 10000"/>
              <a:gd name="connsiteY28" fmla="*/ 861 h 4282"/>
              <a:gd name="connsiteX29" fmla="*/ 4316 w 10000"/>
              <a:gd name="connsiteY29" fmla="*/ 851 h 4282"/>
              <a:gd name="connsiteX30" fmla="*/ 4122 w 10000"/>
              <a:gd name="connsiteY30" fmla="*/ 840 h 4282"/>
              <a:gd name="connsiteX31" fmla="*/ 3929 w 10000"/>
              <a:gd name="connsiteY31" fmla="*/ 823 h 4282"/>
              <a:gd name="connsiteX32" fmla="*/ 3739 w 10000"/>
              <a:gd name="connsiteY32" fmla="*/ 805 h 4282"/>
              <a:gd name="connsiteX33" fmla="*/ 3553 w 10000"/>
              <a:gd name="connsiteY33" fmla="*/ 788 h 4282"/>
              <a:gd name="connsiteX34" fmla="*/ 3190 w 10000"/>
              <a:gd name="connsiteY34" fmla="*/ 742 h 4282"/>
              <a:gd name="connsiteX35" fmla="*/ 1610 w 10000"/>
              <a:gd name="connsiteY35" fmla="*/ 462 h 4282"/>
              <a:gd name="connsiteX36" fmla="*/ 1347 w 10000"/>
              <a:gd name="connsiteY36" fmla="*/ 399 h 4282"/>
              <a:gd name="connsiteX37" fmla="*/ 1105 w 10000"/>
              <a:gd name="connsiteY37" fmla="*/ 336 h 4282"/>
              <a:gd name="connsiteX38" fmla="*/ 883 w 10000"/>
              <a:gd name="connsiteY38" fmla="*/ 277 h 4282"/>
              <a:gd name="connsiteX39" fmla="*/ 686 w 10000"/>
              <a:gd name="connsiteY39" fmla="*/ 221 h 4282"/>
              <a:gd name="connsiteX40" fmla="*/ 508 w 10000"/>
              <a:gd name="connsiteY40" fmla="*/ 168 h 4282"/>
              <a:gd name="connsiteX41" fmla="*/ 358 w 10000"/>
              <a:gd name="connsiteY41" fmla="*/ 123 h 4282"/>
              <a:gd name="connsiteX42" fmla="*/ 232 w 10000"/>
              <a:gd name="connsiteY42" fmla="*/ 81 h 4282"/>
              <a:gd name="connsiteX43" fmla="*/ 59 w 10000"/>
              <a:gd name="connsiteY43" fmla="*/ 21 h 4282"/>
              <a:gd name="connsiteX44" fmla="*/ 0 w 10000"/>
              <a:gd name="connsiteY44" fmla="*/ 0 h 4282"/>
              <a:gd name="connsiteX45" fmla="*/ 0 w 10000"/>
              <a:gd name="connsiteY45" fmla="*/ 0 h 4282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1347 w 10000"/>
              <a:gd name="connsiteY35" fmla="*/ 932 h 10000"/>
              <a:gd name="connsiteX36" fmla="*/ 1105 w 10000"/>
              <a:gd name="connsiteY36" fmla="*/ 785 h 10000"/>
              <a:gd name="connsiteX37" fmla="*/ 883 w 10000"/>
              <a:gd name="connsiteY37" fmla="*/ 647 h 10000"/>
              <a:gd name="connsiteX38" fmla="*/ 686 w 10000"/>
              <a:gd name="connsiteY38" fmla="*/ 516 h 10000"/>
              <a:gd name="connsiteX39" fmla="*/ 508 w 10000"/>
              <a:gd name="connsiteY39" fmla="*/ 392 h 10000"/>
              <a:gd name="connsiteX40" fmla="*/ 358 w 10000"/>
              <a:gd name="connsiteY40" fmla="*/ 287 h 10000"/>
              <a:gd name="connsiteX41" fmla="*/ 232 w 10000"/>
              <a:gd name="connsiteY41" fmla="*/ 189 h 10000"/>
              <a:gd name="connsiteX42" fmla="*/ 59 w 10000"/>
              <a:gd name="connsiteY42" fmla="*/ 49 h 10000"/>
              <a:gd name="connsiteX43" fmla="*/ 0 w 10000"/>
              <a:gd name="connsiteY43" fmla="*/ 0 h 10000"/>
              <a:gd name="connsiteX44" fmla="*/ 0 w 10000"/>
              <a:gd name="connsiteY44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1105 w 10000"/>
              <a:gd name="connsiteY35" fmla="*/ 785 h 10000"/>
              <a:gd name="connsiteX36" fmla="*/ 883 w 10000"/>
              <a:gd name="connsiteY36" fmla="*/ 647 h 10000"/>
              <a:gd name="connsiteX37" fmla="*/ 686 w 10000"/>
              <a:gd name="connsiteY37" fmla="*/ 516 h 10000"/>
              <a:gd name="connsiteX38" fmla="*/ 508 w 10000"/>
              <a:gd name="connsiteY38" fmla="*/ 392 h 10000"/>
              <a:gd name="connsiteX39" fmla="*/ 358 w 10000"/>
              <a:gd name="connsiteY39" fmla="*/ 287 h 10000"/>
              <a:gd name="connsiteX40" fmla="*/ 232 w 10000"/>
              <a:gd name="connsiteY40" fmla="*/ 189 h 10000"/>
              <a:gd name="connsiteX41" fmla="*/ 59 w 10000"/>
              <a:gd name="connsiteY41" fmla="*/ 49 h 10000"/>
              <a:gd name="connsiteX42" fmla="*/ 0 w 10000"/>
              <a:gd name="connsiteY42" fmla="*/ 0 h 10000"/>
              <a:gd name="connsiteX43" fmla="*/ 0 w 10000"/>
              <a:gd name="connsiteY43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883 w 10000"/>
              <a:gd name="connsiteY35" fmla="*/ 647 h 10000"/>
              <a:gd name="connsiteX36" fmla="*/ 686 w 10000"/>
              <a:gd name="connsiteY36" fmla="*/ 516 h 10000"/>
              <a:gd name="connsiteX37" fmla="*/ 508 w 10000"/>
              <a:gd name="connsiteY37" fmla="*/ 392 h 10000"/>
              <a:gd name="connsiteX38" fmla="*/ 358 w 10000"/>
              <a:gd name="connsiteY38" fmla="*/ 287 h 10000"/>
              <a:gd name="connsiteX39" fmla="*/ 232 w 10000"/>
              <a:gd name="connsiteY39" fmla="*/ 189 h 10000"/>
              <a:gd name="connsiteX40" fmla="*/ 59 w 10000"/>
              <a:gd name="connsiteY40" fmla="*/ 49 h 10000"/>
              <a:gd name="connsiteX41" fmla="*/ 0 w 10000"/>
              <a:gd name="connsiteY41" fmla="*/ 0 h 10000"/>
              <a:gd name="connsiteX42" fmla="*/ 0 w 10000"/>
              <a:gd name="connsiteY42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686 w 10000"/>
              <a:gd name="connsiteY35" fmla="*/ 516 h 10000"/>
              <a:gd name="connsiteX36" fmla="*/ 508 w 10000"/>
              <a:gd name="connsiteY36" fmla="*/ 392 h 10000"/>
              <a:gd name="connsiteX37" fmla="*/ 358 w 10000"/>
              <a:gd name="connsiteY37" fmla="*/ 287 h 10000"/>
              <a:gd name="connsiteX38" fmla="*/ 232 w 10000"/>
              <a:gd name="connsiteY38" fmla="*/ 189 h 10000"/>
              <a:gd name="connsiteX39" fmla="*/ 59 w 10000"/>
              <a:gd name="connsiteY39" fmla="*/ 49 h 10000"/>
              <a:gd name="connsiteX40" fmla="*/ 0 w 10000"/>
              <a:gd name="connsiteY40" fmla="*/ 0 h 10000"/>
              <a:gd name="connsiteX41" fmla="*/ 0 w 10000"/>
              <a:gd name="connsiteY41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08 w 10000"/>
              <a:gd name="connsiteY35" fmla="*/ 392 h 10000"/>
              <a:gd name="connsiteX36" fmla="*/ 358 w 10000"/>
              <a:gd name="connsiteY36" fmla="*/ 287 h 10000"/>
              <a:gd name="connsiteX37" fmla="*/ 232 w 10000"/>
              <a:gd name="connsiteY37" fmla="*/ 189 h 10000"/>
              <a:gd name="connsiteX38" fmla="*/ 59 w 10000"/>
              <a:gd name="connsiteY38" fmla="*/ 49 h 10000"/>
              <a:gd name="connsiteX39" fmla="*/ 0 w 10000"/>
              <a:gd name="connsiteY39" fmla="*/ 0 h 10000"/>
              <a:gd name="connsiteX40" fmla="*/ 0 w 10000"/>
              <a:gd name="connsiteY40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358 w 10000"/>
              <a:gd name="connsiteY35" fmla="*/ 287 h 10000"/>
              <a:gd name="connsiteX36" fmla="*/ 232 w 10000"/>
              <a:gd name="connsiteY36" fmla="*/ 189 h 10000"/>
              <a:gd name="connsiteX37" fmla="*/ 59 w 10000"/>
              <a:gd name="connsiteY37" fmla="*/ 49 h 10000"/>
              <a:gd name="connsiteX38" fmla="*/ 0 w 10000"/>
              <a:gd name="connsiteY38" fmla="*/ 0 h 10000"/>
              <a:gd name="connsiteX39" fmla="*/ 0 w 10000"/>
              <a:gd name="connsiteY39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232 w 10000"/>
              <a:gd name="connsiteY35" fmla="*/ 189 h 10000"/>
              <a:gd name="connsiteX36" fmla="*/ 59 w 10000"/>
              <a:gd name="connsiteY36" fmla="*/ 49 h 10000"/>
              <a:gd name="connsiteX37" fmla="*/ 0 w 10000"/>
              <a:gd name="connsiteY37" fmla="*/ 0 h 10000"/>
              <a:gd name="connsiteX38" fmla="*/ 0 w 10000"/>
              <a:gd name="connsiteY38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9 w 10000"/>
              <a:gd name="connsiteY35" fmla="*/ 49 h 10000"/>
              <a:gd name="connsiteX36" fmla="*/ 0 w 10000"/>
              <a:gd name="connsiteY36" fmla="*/ 0 h 10000"/>
              <a:gd name="connsiteX37" fmla="*/ 0 w 10000"/>
              <a:gd name="connsiteY37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9 w 10000"/>
              <a:gd name="connsiteY35" fmla="*/ 49 h 10000"/>
              <a:gd name="connsiteX36" fmla="*/ 0 w 10000"/>
              <a:gd name="connsiteY36" fmla="*/ 0 h 10000"/>
              <a:gd name="connsiteX0" fmla="*/ 0 w 9941"/>
              <a:gd name="connsiteY0" fmla="*/ 40 h 9991"/>
              <a:gd name="connsiteX1" fmla="*/ 9878 w 9941"/>
              <a:gd name="connsiteY1" fmla="*/ 9991 h 9991"/>
              <a:gd name="connsiteX2" fmla="*/ 9941 w 9941"/>
              <a:gd name="connsiteY2" fmla="*/ 0 h 9991"/>
              <a:gd name="connsiteX3" fmla="*/ 9941 w 9941"/>
              <a:gd name="connsiteY3" fmla="*/ 0 h 9991"/>
              <a:gd name="connsiteX4" fmla="*/ 9714 w 9941"/>
              <a:gd name="connsiteY4" fmla="*/ 204 h 9991"/>
              <a:gd name="connsiteX5" fmla="*/ 9488 w 9941"/>
              <a:gd name="connsiteY5" fmla="*/ 400 h 9991"/>
              <a:gd name="connsiteX6" fmla="*/ 9261 w 9941"/>
              <a:gd name="connsiteY6" fmla="*/ 589 h 9991"/>
              <a:gd name="connsiteX7" fmla="*/ 9033 w 9941"/>
              <a:gd name="connsiteY7" fmla="*/ 752 h 9991"/>
              <a:gd name="connsiteX8" fmla="*/ 8806 w 9941"/>
              <a:gd name="connsiteY8" fmla="*/ 916 h 9991"/>
              <a:gd name="connsiteX9" fmla="*/ 8578 w 9941"/>
              <a:gd name="connsiteY9" fmla="*/ 1070 h 9991"/>
              <a:gd name="connsiteX10" fmla="*/ 8353 w 9941"/>
              <a:gd name="connsiteY10" fmla="*/ 1201 h 9991"/>
              <a:gd name="connsiteX11" fmla="*/ 8125 w 9941"/>
              <a:gd name="connsiteY11" fmla="*/ 1324 h 9991"/>
              <a:gd name="connsiteX12" fmla="*/ 7898 w 9941"/>
              <a:gd name="connsiteY12" fmla="*/ 1439 h 9991"/>
              <a:gd name="connsiteX13" fmla="*/ 7675 w 9941"/>
              <a:gd name="connsiteY13" fmla="*/ 1537 h 9991"/>
              <a:gd name="connsiteX14" fmla="*/ 7449 w 9941"/>
              <a:gd name="connsiteY14" fmla="*/ 1635 h 9991"/>
              <a:gd name="connsiteX15" fmla="*/ 7226 w 9941"/>
              <a:gd name="connsiteY15" fmla="*/ 1717 h 9991"/>
              <a:gd name="connsiteX16" fmla="*/ 7003 w 9941"/>
              <a:gd name="connsiteY16" fmla="*/ 1782 h 9991"/>
              <a:gd name="connsiteX17" fmla="*/ 6781 w 9941"/>
              <a:gd name="connsiteY17" fmla="*/ 1848 h 9991"/>
              <a:gd name="connsiteX18" fmla="*/ 6561 w 9941"/>
              <a:gd name="connsiteY18" fmla="*/ 1904 h 9991"/>
              <a:gd name="connsiteX19" fmla="*/ 6343 w 9941"/>
              <a:gd name="connsiteY19" fmla="*/ 1946 h 9991"/>
              <a:gd name="connsiteX20" fmla="*/ 6125 w 9941"/>
              <a:gd name="connsiteY20" fmla="*/ 1978 h 9991"/>
              <a:gd name="connsiteX21" fmla="*/ 5909 w 9941"/>
              <a:gd name="connsiteY21" fmla="*/ 2011 h 9991"/>
              <a:gd name="connsiteX22" fmla="*/ 5696 w 9941"/>
              <a:gd name="connsiteY22" fmla="*/ 2027 h 9991"/>
              <a:gd name="connsiteX23" fmla="*/ 5483 w 9941"/>
              <a:gd name="connsiteY23" fmla="*/ 2044 h 9991"/>
              <a:gd name="connsiteX24" fmla="*/ 5273 w 9941"/>
              <a:gd name="connsiteY24" fmla="*/ 2051 h 9991"/>
              <a:gd name="connsiteX25" fmla="*/ 5065 w 9941"/>
              <a:gd name="connsiteY25" fmla="*/ 2044 h 9991"/>
              <a:gd name="connsiteX26" fmla="*/ 4859 w 9941"/>
              <a:gd name="connsiteY26" fmla="*/ 2044 h 9991"/>
              <a:gd name="connsiteX27" fmla="*/ 4655 w 9941"/>
              <a:gd name="connsiteY27" fmla="*/ 2027 h 9991"/>
              <a:gd name="connsiteX28" fmla="*/ 4455 w 9941"/>
              <a:gd name="connsiteY28" fmla="*/ 2002 h 9991"/>
              <a:gd name="connsiteX29" fmla="*/ 4257 w 9941"/>
              <a:gd name="connsiteY29" fmla="*/ 1978 h 9991"/>
              <a:gd name="connsiteX30" fmla="*/ 4063 w 9941"/>
              <a:gd name="connsiteY30" fmla="*/ 1953 h 9991"/>
              <a:gd name="connsiteX31" fmla="*/ 3870 w 9941"/>
              <a:gd name="connsiteY31" fmla="*/ 1913 h 9991"/>
              <a:gd name="connsiteX32" fmla="*/ 3680 w 9941"/>
              <a:gd name="connsiteY32" fmla="*/ 1871 h 9991"/>
              <a:gd name="connsiteX33" fmla="*/ 3494 w 9941"/>
              <a:gd name="connsiteY33" fmla="*/ 1831 h 9991"/>
              <a:gd name="connsiteX34" fmla="*/ 3131 w 9941"/>
              <a:gd name="connsiteY34" fmla="*/ 1724 h 9991"/>
              <a:gd name="connsiteX35" fmla="*/ 0 w 9941"/>
              <a:gd name="connsiteY35" fmla="*/ 40 h 9991"/>
              <a:gd name="connsiteX0" fmla="*/ 58 w 6850"/>
              <a:gd name="connsiteY0" fmla="*/ 2532 h 10000"/>
              <a:gd name="connsiteX1" fmla="*/ 6787 w 6850"/>
              <a:gd name="connsiteY1" fmla="*/ 10000 h 10000"/>
              <a:gd name="connsiteX2" fmla="*/ 6850 w 6850"/>
              <a:gd name="connsiteY2" fmla="*/ 0 h 10000"/>
              <a:gd name="connsiteX3" fmla="*/ 6850 w 6850"/>
              <a:gd name="connsiteY3" fmla="*/ 0 h 10000"/>
              <a:gd name="connsiteX4" fmla="*/ 6622 w 6850"/>
              <a:gd name="connsiteY4" fmla="*/ 204 h 10000"/>
              <a:gd name="connsiteX5" fmla="*/ 6394 w 6850"/>
              <a:gd name="connsiteY5" fmla="*/ 400 h 10000"/>
              <a:gd name="connsiteX6" fmla="*/ 6166 w 6850"/>
              <a:gd name="connsiteY6" fmla="*/ 590 h 10000"/>
              <a:gd name="connsiteX7" fmla="*/ 5937 w 6850"/>
              <a:gd name="connsiteY7" fmla="*/ 753 h 10000"/>
              <a:gd name="connsiteX8" fmla="*/ 5708 w 6850"/>
              <a:gd name="connsiteY8" fmla="*/ 917 h 10000"/>
              <a:gd name="connsiteX9" fmla="*/ 5479 w 6850"/>
              <a:gd name="connsiteY9" fmla="*/ 1071 h 10000"/>
              <a:gd name="connsiteX10" fmla="*/ 5253 w 6850"/>
              <a:gd name="connsiteY10" fmla="*/ 1202 h 10000"/>
              <a:gd name="connsiteX11" fmla="*/ 5023 w 6850"/>
              <a:gd name="connsiteY11" fmla="*/ 1325 h 10000"/>
              <a:gd name="connsiteX12" fmla="*/ 4795 w 6850"/>
              <a:gd name="connsiteY12" fmla="*/ 1440 h 10000"/>
              <a:gd name="connsiteX13" fmla="*/ 4571 w 6850"/>
              <a:gd name="connsiteY13" fmla="*/ 1538 h 10000"/>
              <a:gd name="connsiteX14" fmla="*/ 4343 w 6850"/>
              <a:gd name="connsiteY14" fmla="*/ 1636 h 10000"/>
              <a:gd name="connsiteX15" fmla="*/ 4119 w 6850"/>
              <a:gd name="connsiteY15" fmla="*/ 1719 h 10000"/>
              <a:gd name="connsiteX16" fmla="*/ 3895 w 6850"/>
              <a:gd name="connsiteY16" fmla="*/ 1784 h 10000"/>
              <a:gd name="connsiteX17" fmla="*/ 3671 w 6850"/>
              <a:gd name="connsiteY17" fmla="*/ 1850 h 10000"/>
              <a:gd name="connsiteX18" fmla="*/ 3450 w 6850"/>
              <a:gd name="connsiteY18" fmla="*/ 1906 h 10000"/>
              <a:gd name="connsiteX19" fmla="*/ 3231 w 6850"/>
              <a:gd name="connsiteY19" fmla="*/ 1948 h 10000"/>
              <a:gd name="connsiteX20" fmla="*/ 3011 w 6850"/>
              <a:gd name="connsiteY20" fmla="*/ 1980 h 10000"/>
              <a:gd name="connsiteX21" fmla="*/ 2794 w 6850"/>
              <a:gd name="connsiteY21" fmla="*/ 2013 h 10000"/>
              <a:gd name="connsiteX22" fmla="*/ 2580 w 6850"/>
              <a:gd name="connsiteY22" fmla="*/ 2029 h 10000"/>
              <a:gd name="connsiteX23" fmla="*/ 2366 w 6850"/>
              <a:gd name="connsiteY23" fmla="*/ 2046 h 10000"/>
              <a:gd name="connsiteX24" fmla="*/ 2154 w 6850"/>
              <a:gd name="connsiteY24" fmla="*/ 2053 h 10000"/>
              <a:gd name="connsiteX25" fmla="*/ 1945 w 6850"/>
              <a:gd name="connsiteY25" fmla="*/ 2046 h 10000"/>
              <a:gd name="connsiteX26" fmla="*/ 1738 w 6850"/>
              <a:gd name="connsiteY26" fmla="*/ 2046 h 10000"/>
              <a:gd name="connsiteX27" fmla="*/ 1533 w 6850"/>
              <a:gd name="connsiteY27" fmla="*/ 2029 h 10000"/>
              <a:gd name="connsiteX28" fmla="*/ 1331 w 6850"/>
              <a:gd name="connsiteY28" fmla="*/ 2004 h 10000"/>
              <a:gd name="connsiteX29" fmla="*/ 1132 w 6850"/>
              <a:gd name="connsiteY29" fmla="*/ 1980 h 10000"/>
              <a:gd name="connsiteX30" fmla="*/ 937 w 6850"/>
              <a:gd name="connsiteY30" fmla="*/ 1955 h 10000"/>
              <a:gd name="connsiteX31" fmla="*/ 743 w 6850"/>
              <a:gd name="connsiteY31" fmla="*/ 1915 h 10000"/>
              <a:gd name="connsiteX32" fmla="*/ 552 w 6850"/>
              <a:gd name="connsiteY32" fmla="*/ 1873 h 10000"/>
              <a:gd name="connsiteX33" fmla="*/ 365 w 6850"/>
              <a:gd name="connsiteY33" fmla="*/ 1833 h 10000"/>
              <a:gd name="connsiteX34" fmla="*/ 0 w 6850"/>
              <a:gd name="connsiteY34" fmla="*/ 1726 h 10000"/>
              <a:gd name="connsiteX35" fmla="*/ 58 w 6850"/>
              <a:gd name="connsiteY35" fmla="*/ 2532 h 10000"/>
              <a:gd name="connsiteX0" fmla="*/ 85 w 10000"/>
              <a:gd name="connsiteY0" fmla="*/ 2532 h 5291"/>
              <a:gd name="connsiteX1" fmla="*/ 9958 w 10000"/>
              <a:gd name="connsiteY1" fmla="*/ 5291 h 5291"/>
              <a:gd name="connsiteX2" fmla="*/ 10000 w 10000"/>
              <a:gd name="connsiteY2" fmla="*/ 0 h 5291"/>
              <a:gd name="connsiteX3" fmla="*/ 10000 w 10000"/>
              <a:gd name="connsiteY3" fmla="*/ 0 h 5291"/>
              <a:gd name="connsiteX4" fmla="*/ 9667 w 10000"/>
              <a:gd name="connsiteY4" fmla="*/ 204 h 5291"/>
              <a:gd name="connsiteX5" fmla="*/ 9334 w 10000"/>
              <a:gd name="connsiteY5" fmla="*/ 400 h 5291"/>
              <a:gd name="connsiteX6" fmla="*/ 9001 w 10000"/>
              <a:gd name="connsiteY6" fmla="*/ 590 h 5291"/>
              <a:gd name="connsiteX7" fmla="*/ 8667 w 10000"/>
              <a:gd name="connsiteY7" fmla="*/ 753 h 5291"/>
              <a:gd name="connsiteX8" fmla="*/ 8333 w 10000"/>
              <a:gd name="connsiteY8" fmla="*/ 917 h 5291"/>
              <a:gd name="connsiteX9" fmla="*/ 7999 w 10000"/>
              <a:gd name="connsiteY9" fmla="*/ 1071 h 5291"/>
              <a:gd name="connsiteX10" fmla="*/ 7669 w 10000"/>
              <a:gd name="connsiteY10" fmla="*/ 1202 h 5291"/>
              <a:gd name="connsiteX11" fmla="*/ 7333 w 10000"/>
              <a:gd name="connsiteY11" fmla="*/ 1325 h 5291"/>
              <a:gd name="connsiteX12" fmla="*/ 7000 w 10000"/>
              <a:gd name="connsiteY12" fmla="*/ 1440 h 5291"/>
              <a:gd name="connsiteX13" fmla="*/ 6673 w 10000"/>
              <a:gd name="connsiteY13" fmla="*/ 1538 h 5291"/>
              <a:gd name="connsiteX14" fmla="*/ 6340 w 10000"/>
              <a:gd name="connsiteY14" fmla="*/ 1636 h 5291"/>
              <a:gd name="connsiteX15" fmla="*/ 6013 w 10000"/>
              <a:gd name="connsiteY15" fmla="*/ 1719 h 5291"/>
              <a:gd name="connsiteX16" fmla="*/ 5686 w 10000"/>
              <a:gd name="connsiteY16" fmla="*/ 1784 h 5291"/>
              <a:gd name="connsiteX17" fmla="*/ 5359 w 10000"/>
              <a:gd name="connsiteY17" fmla="*/ 1850 h 5291"/>
              <a:gd name="connsiteX18" fmla="*/ 5036 w 10000"/>
              <a:gd name="connsiteY18" fmla="*/ 1906 h 5291"/>
              <a:gd name="connsiteX19" fmla="*/ 4717 w 10000"/>
              <a:gd name="connsiteY19" fmla="*/ 1948 h 5291"/>
              <a:gd name="connsiteX20" fmla="*/ 4396 w 10000"/>
              <a:gd name="connsiteY20" fmla="*/ 1980 h 5291"/>
              <a:gd name="connsiteX21" fmla="*/ 4079 w 10000"/>
              <a:gd name="connsiteY21" fmla="*/ 2013 h 5291"/>
              <a:gd name="connsiteX22" fmla="*/ 3766 w 10000"/>
              <a:gd name="connsiteY22" fmla="*/ 2029 h 5291"/>
              <a:gd name="connsiteX23" fmla="*/ 3454 w 10000"/>
              <a:gd name="connsiteY23" fmla="*/ 2046 h 5291"/>
              <a:gd name="connsiteX24" fmla="*/ 3145 w 10000"/>
              <a:gd name="connsiteY24" fmla="*/ 2053 h 5291"/>
              <a:gd name="connsiteX25" fmla="*/ 2839 w 10000"/>
              <a:gd name="connsiteY25" fmla="*/ 2046 h 5291"/>
              <a:gd name="connsiteX26" fmla="*/ 2537 w 10000"/>
              <a:gd name="connsiteY26" fmla="*/ 2046 h 5291"/>
              <a:gd name="connsiteX27" fmla="*/ 2238 w 10000"/>
              <a:gd name="connsiteY27" fmla="*/ 2029 h 5291"/>
              <a:gd name="connsiteX28" fmla="*/ 1943 w 10000"/>
              <a:gd name="connsiteY28" fmla="*/ 2004 h 5291"/>
              <a:gd name="connsiteX29" fmla="*/ 1653 w 10000"/>
              <a:gd name="connsiteY29" fmla="*/ 1980 h 5291"/>
              <a:gd name="connsiteX30" fmla="*/ 1368 w 10000"/>
              <a:gd name="connsiteY30" fmla="*/ 1955 h 5291"/>
              <a:gd name="connsiteX31" fmla="*/ 1085 w 10000"/>
              <a:gd name="connsiteY31" fmla="*/ 1915 h 5291"/>
              <a:gd name="connsiteX32" fmla="*/ 806 w 10000"/>
              <a:gd name="connsiteY32" fmla="*/ 1873 h 5291"/>
              <a:gd name="connsiteX33" fmla="*/ 533 w 10000"/>
              <a:gd name="connsiteY33" fmla="*/ 1833 h 5291"/>
              <a:gd name="connsiteX34" fmla="*/ 0 w 10000"/>
              <a:gd name="connsiteY34" fmla="*/ 1726 h 5291"/>
              <a:gd name="connsiteX35" fmla="*/ 85 w 10000"/>
              <a:gd name="connsiteY35" fmla="*/ 2532 h 5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xfrm>
            <a:off x="459626" y="1866405"/>
            <a:ext cx="11280538" cy="4533900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2856 h 2856"/>
              <a:gd name="T4" fmla="*/ 7104 w 7104"/>
              <a:gd name="T5" fmla="*/ 2856 h 2856"/>
              <a:gd name="T6" fmla="*/ 7104 w 7104"/>
              <a:gd name="T7" fmla="*/ 1 h 2856"/>
              <a:gd name="T8" fmla="*/ 7104 w 7104"/>
              <a:gd name="T9" fmla="*/ 1 h 2856"/>
              <a:gd name="T10" fmla="*/ 6943 w 7104"/>
              <a:gd name="T11" fmla="*/ 26 h 2856"/>
              <a:gd name="T12" fmla="*/ 6782 w 7104"/>
              <a:gd name="T13" fmla="*/ 50 h 2856"/>
              <a:gd name="T14" fmla="*/ 6621 w 7104"/>
              <a:gd name="T15" fmla="*/ 73 h 2856"/>
              <a:gd name="T16" fmla="*/ 6459 w 7104"/>
              <a:gd name="T17" fmla="*/ 93 h 2856"/>
              <a:gd name="T18" fmla="*/ 6298 w 7104"/>
              <a:gd name="T19" fmla="*/ 113 h 2856"/>
              <a:gd name="T20" fmla="*/ 6136 w 7104"/>
              <a:gd name="T21" fmla="*/ 132 h 2856"/>
              <a:gd name="T22" fmla="*/ 5976 w 7104"/>
              <a:gd name="T23" fmla="*/ 148 h 2856"/>
              <a:gd name="T24" fmla="*/ 5814 w 7104"/>
              <a:gd name="T25" fmla="*/ 163 h 2856"/>
              <a:gd name="T26" fmla="*/ 5653 w 7104"/>
              <a:gd name="T27" fmla="*/ 177 h 2856"/>
              <a:gd name="T28" fmla="*/ 5494 w 7104"/>
              <a:gd name="T29" fmla="*/ 189 h 2856"/>
              <a:gd name="T30" fmla="*/ 5334 w 7104"/>
              <a:gd name="T31" fmla="*/ 201 h 2856"/>
              <a:gd name="T32" fmla="*/ 5175 w 7104"/>
              <a:gd name="T33" fmla="*/ 211 h 2856"/>
              <a:gd name="T34" fmla="*/ 5017 w 7104"/>
              <a:gd name="T35" fmla="*/ 219 h 2856"/>
              <a:gd name="T36" fmla="*/ 4859 w 7104"/>
              <a:gd name="T37" fmla="*/ 227 h 2856"/>
              <a:gd name="T38" fmla="*/ 4703 w 7104"/>
              <a:gd name="T39" fmla="*/ 234 h 2856"/>
              <a:gd name="T40" fmla="*/ 4548 w 7104"/>
              <a:gd name="T41" fmla="*/ 239 h 2856"/>
              <a:gd name="T42" fmla="*/ 4393 w 7104"/>
              <a:gd name="T43" fmla="*/ 243 h 2856"/>
              <a:gd name="T44" fmla="*/ 4240 w 7104"/>
              <a:gd name="T45" fmla="*/ 247 h 2856"/>
              <a:gd name="T46" fmla="*/ 4088 w 7104"/>
              <a:gd name="T47" fmla="*/ 249 h 2856"/>
              <a:gd name="T48" fmla="*/ 3937 w 7104"/>
              <a:gd name="T49" fmla="*/ 251 h 2856"/>
              <a:gd name="T50" fmla="*/ 3788 w 7104"/>
              <a:gd name="T51" fmla="*/ 252 h 2856"/>
              <a:gd name="T52" fmla="*/ 3640 w 7104"/>
              <a:gd name="T53" fmla="*/ 251 h 2856"/>
              <a:gd name="T54" fmla="*/ 3494 w 7104"/>
              <a:gd name="T55" fmla="*/ 251 h 2856"/>
              <a:gd name="T56" fmla="*/ 3349 w 7104"/>
              <a:gd name="T57" fmla="*/ 249 h 2856"/>
              <a:gd name="T58" fmla="*/ 3207 w 7104"/>
              <a:gd name="T59" fmla="*/ 246 h 2856"/>
              <a:gd name="T60" fmla="*/ 3066 w 7104"/>
              <a:gd name="T61" fmla="*/ 243 h 2856"/>
              <a:gd name="T62" fmla="*/ 2928 w 7104"/>
              <a:gd name="T63" fmla="*/ 240 h 2856"/>
              <a:gd name="T64" fmla="*/ 2791 w 7104"/>
              <a:gd name="T65" fmla="*/ 235 h 2856"/>
              <a:gd name="T66" fmla="*/ 2656 w 7104"/>
              <a:gd name="T67" fmla="*/ 230 h 2856"/>
              <a:gd name="T68" fmla="*/ 2524 w 7104"/>
              <a:gd name="T69" fmla="*/ 225 h 2856"/>
              <a:gd name="T70" fmla="*/ 2266 w 7104"/>
              <a:gd name="T71" fmla="*/ 212 h 2856"/>
              <a:gd name="T72" fmla="*/ 2019 w 7104"/>
              <a:gd name="T73" fmla="*/ 198 h 2856"/>
              <a:gd name="T74" fmla="*/ 1782 w 7104"/>
              <a:gd name="T75" fmla="*/ 183 h 2856"/>
              <a:gd name="T76" fmla="*/ 1557 w 7104"/>
              <a:gd name="T77" fmla="*/ 167 h 2856"/>
              <a:gd name="T78" fmla="*/ 1343 w 7104"/>
              <a:gd name="T79" fmla="*/ 150 h 2856"/>
              <a:gd name="T80" fmla="*/ 1144 w 7104"/>
              <a:gd name="T81" fmla="*/ 132 h 2856"/>
              <a:gd name="T82" fmla="*/ 957 w 7104"/>
              <a:gd name="T83" fmla="*/ 114 h 2856"/>
              <a:gd name="T84" fmla="*/ 785 w 7104"/>
              <a:gd name="T85" fmla="*/ 96 h 2856"/>
              <a:gd name="T86" fmla="*/ 627 w 7104"/>
              <a:gd name="T87" fmla="*/ 79 h 2856"/>
              <a:gd name="T88" fmla="*/ 487 w 7104"/>
              <a:gd name="T89" fmla="*/ 63 h 2856"/>
              <a:gd name="T90" fmla="*/ 361 w 7104"/>
              <a:gd name="T91" fmla="*/ 48 h 2856"/>
              <a:gd name="T92" fmla="*/ 254 w 7104"/>
              <a:gd name="T93" fmla="*/ 35 h 2856"/>
              <a:gd name="T94" fmla="*/ 165 w 7104"/>
              <a:gd name="T95" fmla="*/ 23 h 2856"/>
              <a:gd name="T96" fmla="*/ 42 w 7104"/>
              <a:gd name="T97" fmla="*/ 6 h 2856"/>
              <a:gd name="T98" fmla="*/ 0 w 7104"/>
              <a:gd name="T99" fmla="*/ 0 h 2856"/>
              <a:gd name="T100" fmla="*/ 0 w 7104"/>
              <a:gd name="T101" fmla="*/ 0 h 2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104" h="2856">
                <a:moveTo>
                  <a:pt x="0" y="0"/>
                </a:moveTo>
                <a:lnTo>
                  <a:pt x="0" y="2856"/>
                </a:lnTo>
                <a:lnTo>
                  <a:pt x="7104" y="2856"/>
                </a:lnTo>
                <a:lnTo>
                  <a:pt x="7104" y="1"/>
                </a:lnTo>
                <a:lnTo>
                  <a:pt x="7104" y="1"/>
                </a:lnTo>
                <a:lnTo>
                  <a:pt x="6943" y="26"/>
                </a:lnTo>
                <a:lnTo>
                  <a:pt x="6782" y="50"/>
                </a:lnTo>
                <a:lnTo>
                  <a:pt x="6621" y="73"/>
                </a:lnTo>
                <a:lnTo>
                  <a:pt x="6459" y="93"/>
                </a:lnTo>
                <a:lnTo>
                  <a:pt x="6298" y="113"/>
                </a:lnTo>
                <a:lnTo>
                  <a:pt x="6136" y="132"/>
                </a:lnTo>
                <a:lnTo>
                  <a:pt x="5976" y="148"/>
                </a:lnTo>
                <a:lnTo>
                  <a:pt x="5814" y="163"/>
                </a:lnTo>
                <a:lnTo>
                  <a:pt x="5653" y="177"/>
                </a:lnTo>
                <a:lnTo>
                  <a:pt x="5494" y="189"/>
                </a:lnTo>
                <a:lnTo>
                  <a:pt x="5334" y="201"/>
                </a:lnTo>
                <a:lnTo>
                  <a:pt x="5175" y="211"/>
                </a:lnTo>
                <a:lnTo>
                  <a:pt x="5017" y="219"/>
                </a:lnTo>
                <a:lnTo>
                  <a:pt x="4859" y="227"/>
                </a:lnTo>
                <a:lnTo>
                  <a:pt x="4703" y="234"/>
                </a:lnTo>
                <a:lnTo>
                  <a:pt x="4548" y="239"/>
                </a:lnTo>
                <a:lnTo>
                  <a:pt x="4393" y="243"/>
                </a:lnTo>
                <a:lnTo>
                  <a:pt x="4240" y="247"/>
                </a:lnTo>
                <a:lnTo>
                  <a:pt x="4088" y="249"/>
                </a:lnTo>
                <a:lnTo>
                  <a:pt x="3937" y="251"/>
                </a:lnTo>
                <a:lnTo>
                  <a:pt x="3788" y="252"/>
                </a:lnTo>
                <a:lnTo>
                  <a:pt x="3640" y="251"/>
                </a:lnTo>
                <a:lnTo>
                  <a:pt x="3494" y="251"/>
                </a:lnTo>
                <a:lnTo>
                  <a:pt x="3349" y="249"/>
                </a:lnTo>
                <a:lnTo>
                  <a:pt x="3207" y="246"/>
                </a:lnTo>
                <a:lnTo>
                  <a:pt x="3066" y="243"/>
                </a:lnTo>
                <a:lnTo>
                  <a:pt x="2928" y="240"/>
                </a:lnTo>
                <a:lnTo>
                  <a:pt x="2791" y="235"/>
                </a:lnTo>
                <a:lnTo>
                  <a:pt x="2656" y="230"/>
                </a:lnTo>
                <a:lnTo>
                  <a:pt x="2524" y="225"/>
                </a:lnTo>
                <a:lnTo>
                  <a:pt x="2266" y="212"/>
                </a:lnTo>
                <a:lnTo>
                  <a:pt x="2019" y="198"/>
                </a:lnTo>
                <a:lnTo>
                  <a:pt x="1782" y="183"/>
                </a:lnTo>
                <a:lnTo>
                  <a:pt x="1557" y="167"/>
                </a:lnTo>
                <a:lnTo>
                  <a:pt x="1343" y="150"/>
                </a:lnTo>
                <a:lnTo>
                  <a:pt x="1144" y="132"/>
                </a:lnTo>
                <a:lnTo>
                  <a:pt x="957" y="114"/>
                </a:lnTo>
                <a:lnTo>
                  <a:pt x="785" y="96"/>
                </a:lnTo>
                <a:lnTo>
                  <a:pt x="627" y="79"/>
                </a:lnTo>
                <a:lnTo>
                  <a:pt x="487" y="63"/>
                </a:lnTo>
                <a:lnTo>
                  <a:pt x="361" y="48"/>
                </a:lnTo>
                <a:lnTo>
                  <a:pt x="254" y="35"/>
                </a:lnTo>
                <a:lnTo>
                  <a:pt x="165" y="23"/>
                </a:lnTo>
                <a:lnTo>
                  <a:pt x="42" y="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0440531" y="0"/>
            <a:ext cx="685979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973668"/>
            <a:ext cx="8827958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5255" y="2603500"/>
            <a:ext cx="8827958" cy="3416300"/>
          </a:xfrm>
        </p:spPr>
        <p:txBody>
          <a:bodyPr vert="eaVert" anchor="b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8226" y="6391839"/>
            <a:ext cx="990857" cy="304799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1145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5"/>
          <p:cNvSpPr>
            <a:spLocks/>
          </p:cNvSpPr>
          <p:nvPr/>
        </p:nvSpPr>
        <p:spPr bwMode="auto">
          <a:xfrm rot="5101749">
            <a:off x="6296808" y="4577680"/>
            <a:ext cx="3299407" cy="441039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2856 h 2856"/>
              <a:gd name="T4" fmla="*/ 7104 w 7104"/>
              <a:gd name="T5" fmla="*/ 2856 h 2856"/>
              <a:gd name="T6" fmla="*/ 7104 w 7104"/>
              <a:gd name="T7" fmla="*/ 1 h 2856"/>
              <a:gd name="T8" fmla="*/ 7104 w 7104"/>
              <a:gd name="T9" fmla="*/ 1 h 2856"/>
              <a:gd name="T10" fmla="*/ 6943 w 7104"/>
              <a:gd name="T11" fmla="*/ 26 h 2856"/>
              <a:gd name="T12" fmla="*/ 6782 w 7104"/>
              <a:gd name="T13" fmla="*/ 50 h 2856"/>
              <a:gd name="T14" fmla="*/ 6621 w 7104"/>
              <a:gd name="T15" fmla="*/ 73 h 2856"/>
              <a:gd name="T16" fmla="*/ 6459 w 7104"/>
              <a:gd name="T17" fmla="*/ 93 h 2856"/>
              <a:gd name="T18" fmla="*/ 6298 w 7104"/>
              <a:gd name="T19" fmla="*/ 113 h 2856"/>
              <a:gd name="T20" fmla="*/ 6136 w 7104"/>
              <a:gd name="T21" fmla="*/ 132 h 2856"/>
              <a:gd name="T22" fmla="*/ 5976 w 7104"/>
              <a:gd name="T23" fmla="*/ 148 h 2856"/>
              <a:gd name="T24" fmla="*/ 5814 w 7104"/>
              <a:gd name="T25" fmla="*/ 163 h 2856"/>
              <a:gd name="T26" fmla="*/ 5653 w 7104"/>
              <a:gd name="T27" fmla="*/ 177 h 2856"/>
              <a:gd name="T28" fmla="*/ 5494 w 7104"/>
              <a:gd name="T29" fmla="*/ 189 h 2856"/>
              <a:gd name="T30" fmla="*/ 5334 w 7104"/>
              <a:gd name="T31" fmla="*/ 201 h 2856"/>
              <a:gd name="T32" fmla="*/ 5175 w 7104"/>
              <a:gd name="T33" fmla="*/ 211 h 2856"/>
              <a:gd name="T34" fmla="*/ 5017 w 7104"/>
              <a:gd name="T35" fmla="*/ 219 h 2856"/>
              <a:gd name="T36" fmla="*/ 4859 w 7104"/>
              <a:gd name="T37" fmla="*/ 227 h 2856"/>
              <a:gd name="T38" fmla="*/ 4703 w 7104"/>
              <a:gd name="T39" fmla="*/ 234 h 2856"/>
              <a:gd name="T40" fmla="*/ 4548 w 7104"/>
              <a:gd name="T41" fmla="*/ 239 h 2856"/>
              <a:gd name="T42" fmla="*/ 4393 w 7104"/>
              <a:gd name="T43" fmla="*/ 243 h 2856"/>
              <a:gd name="T44" fmla="*/ 4240 w 7104"/>
              <a:gd name="T45" fmla="*/ 247 h 2856"/>
              <a:gd name="T46" fmla="*/ 4088 w 7104"/>
              <a:gd name="T47" fmla="*/ 249 h 2856"/>
              <a:gd name="T48" fmla="*/ 3937 w 7104"/>
              <a:gd name="T49" fmla="*/ 251 h 2856"/>
              <a:gd name="T50" fmla="*/ 3788 w 7104"/>
              <a:gd name="T51" fmla="*/ 252 h 2856"/>
              <a:gd name="T52" fmla="*/ 3640 w 7104"/>
              <a:gd name="T53" fmla="*/ 251 h 2856"/>
              <a:gd name="T54" fmla="*/ 3494 w 7104"/>
              <a:gd name="T55" fmla="*/ 251 h 2856"/>
              <a:gd name="T56" fmla="*/ 3349 w 7104"/>
              <a:gd name="T57" fmla="*/ 249 h 2856"/>
              <a:gd name="T58" fmla="*/ 3207 w 7104"/>
              <a:gd name="T59" fmla="*/ 246 h 2856"/>
              <a:gd name="T60" fmla="*/ 3066 w 7104"/>
              <a:gd name="T61" fmla="*/ 243 h 2856"/>
              <a:gd name="T62" fmla="*/ 2928 w 7104"/>
              <a:gd name="T63" fmla="*/ 240 h 2856"/>
              <a:gd name="T64" fmla="*/ 2791 w 7104"/>
              <a:gd name="T65" fmla="*/ 235 h 2856"/>
              <a:gd name="T66" fmla="*/ 2656 w 7104"/>
              <a:gd name="T67" fmla="*/ 230 h 2856"/>
              <a:gd name="T68" fmla="*/ 2524 w 7104"/>
              <a:gd name="T69" fmla="*/ 225 h 2856"/>
              <a:gd name="T70" fmla="*/ 2266 w 7104"/>
              <a:gd name="T71" fmla="*/ 212 h 2856"/>
              <a:gd name="T72" fmla="*/ 2019 w 7104"/>
              <a:gd name="T73" fmla="*/ 198 h 2856"/>
              <a:gd name="T74" fmla="*/ 1782 w 7104"/>
              <a:gd name="T75" fmla="*/ 183 h 2856"/>
              <a:gd name="T76" fmla="*/ 1557 w 7104"/>
              <a:gd name="T77" fmla="*/ 167 h 2856"/>
              <a:gd name="T78" fmla="*/ 1343 w 7104"/>
              <a:gd name="T79" fmla="*/ 150 h 2856"/>
              <a:gd name="T80" fmla="*/ 1144 w 7104"/>
              <a:gd name="T81" fmla="*/ 132 h 2856"/>
              <a:gd name="T82" fmla="*/ 957 w 7104"/>
              <a:gd name="T83" fmla="*/ 114 h 2856"/>
              <a:gd name="T84" fmla="*/ 785 w 7104"/>
              <a:gd name="T85" fmla="*/ 96 h 2856"/>
              <a:gd name="T86" fmla="*/ 627 w 7104"/>
              <a:gd name="T87" fmla="*/ 79 h 2856"/>
              <a:gd name="T88" fmla="*/ 487 w 7104"/>
              <a:gd name="T89" fmla="*/ 63 h 2856"/>
              <a:gd name="T90" fmla="*/ 361 w 7104"/>
              <a:gd name="T91" fmla="*/ 48 h 2856"/>
              <a:gd name="T92" fmla="*/ 254 w 7104"/>
              <a:gd name="T93" fmla="*/ 35 h 2856"/>
              <a:gd name="T94" fmla="*/ 165 w 7104"/>
              <a:gd name="T95" fmla="*/ 23 h 2856"/>
              <a:gd name="T96" fmla="*/ 42 w 7104"/>
              <a:gd name="T97" fmla="*/ 6 h 2856"/>
              <a:gd name="T98" fmla="*/ 0 w 7104"/>
              <a:gd name="T99" fmla="*/ 0 h 2856"/>
              <a:gd name="T100" fmla="*/ 0 w 7104"/>
              <a:gd name="T101" fmla="*/ 0 h 2856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508 w 10000"/>
              <a:gd name="connsiteY36" fmla="*/ 641 h 10000"/>
              <a:gd name="connsiteX37" fmla="*/ 2192 w 10000"/>
              <a:gd name="connsiteY37" fmla="*/ 585 h 10000"/>
              <a:gd name="connsiteX38" fmla="*/ 1890 w 10000"/>
              <a:gd name="connsiteY38" fmla="*/ 525 h 10000"/>
              <a:gd name="connsiteX39" fmla="*/ 1610 w 10000"/>
              <a:gd name="connsiteY39" fmla="*/ 462 h 10000"/>
              <a:gd name="connsiteX40" fmla="*/ 1347 w 10000"/>
              <a:gd name="connsiteY40" fmla="*/ 399 h 10000"/>
              <a:gd name="connsiteX41" fmla="*/ 1105 w 10000"/>
              <a:gd name="connsiteY41" fmla="*/ 336 h 10000"/>
              <a:gd name="connsiteX42" fmla="*/ 883 w 10000"/>
              <a:gd name="connsiteY42" fmla="*/ 277 h 10000"/>
              <a:gd name="connsiteX43" fmla="*/ 686 w 10000"/>
              <a:gd name="connsiteY43" fmla="*/ 221 h 10000"/>
              <a:gd name="connsiteX44" fmla="*/ 508 w 10000"/>
              <a:gd name="connsiteY44" fmla="*/ 168 h 10000"/>
              <a:gd name="connsiteX45" fmla="*/ 358 w 10000"/>
              <a:gd name="connsiteY45" fmla="*/ 123 h 10000"/>
              <a:gd name="connsiteX46" fmla="*/ 232 w 10000"/>
              <a:gd name="connsiteY46" fmla="*/ 81 h 10000"/>
              <a:gd name="connsiteX47" fmla="*/ 59 w 10000"/>
              <a:gd name="connsiteY47" fmla="*/ 21 h 10000"/>
              <a:gd name="connsiteX48" fmla="*/ 0 w 10000"/>
              <a:gd name="connsiteY48" fmla="*/ 0 h 10000"/>
              <a:gd name="connsiteX49" fmla="*/ 0 w 10000"/>
              <a:gd name="connsiteY49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192 w 10000"/>
              <a:gd name="connsiteY36" fmla="*/ 585 h 10000"/>
              <a:gd name="connsiteX37" fmla="*/ 1890 w 10000"/>
              <a:gd name="connsiteY37" fmla="*/ 525 h 10000"/>
              <a:gd name="connsiteX38" fmla="*/ 1610 w 10000"/>
              <a:gd name="connsiteY38" fmla="*/ 462 h 10000"/>
              <a:gd name="connsiteX39" fmla="*/ 1347 w 10000"/>
              <a:gd name="connsiteY39" fmla="*/ 399 h 10000"/>
              <a:gd name="connsiteX40" fmla="*/ 1105 w 10000"/>
              <a:gd name="connsiteY40" fmla="*/ 336 h 10000"/>
              <a:gd name="connsiteX41" fmla="*/ 883 w 10000"/>
              <a:gd name="connsiteY41" fmla="*/ 277 h 10000"/>
              <a:gd name="connsiteX42" fmla="*/ 686 w 10000"/>
              <a:gd name="connsiteY42" fmla="*/ 221 h 10000"/>
              <a:gd name="connsiteX43" fmla="*/ 508 w 10000"/>
              <a:gd name="connsiteY43" fmla="*/ 168 h 10000"/>
              <a:gd name="connsiteX44" fmla="*/ 358 w 10000"/>
              <a:gd name="connsiteY44" fmla="*/ 123 h 10000"/>
              <a:gd name="connsiteX45" fmla="*/ 232 w 10000"/>
              <a:gd name="connsiteY45" fmla="*/ 81 h 10000"/>
              <a:gd name="connsiteX46" fmla="*/ 59 w 10000"/>
              <a:gd name="connsiteY46" fmla="*/ 21 h 10000"/>
              <a:gd name="connsiteX47" fmla="*/ 0 w 10000"/>
              <a:gd name="connsiteY47" fmla="*/ 0 h 10000"/>
              <a:gd name="connsiteX48" fmla="*/ 0 w 10000"/>
              <a:gd name="connsiteY48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1890 w 10000"/>
              <a:gd name="connsiteY36" fmla="*/ 525 h 10000"/>
              <a:gd name="connsiteX37" fmla="*/ 1610 w 10000"/>
              <a:gd name="connsiteY37" fmla="*/ 462 h 10000"/>
              <a:gd name="connsiteX38" fmla="*/ 1347 w 10000"/>
              <a:gd name="connsiteY38" fmla="*/ 399 h 10000"/>
              <a:gd name="connsiteX39" fmla="*/ 1105 w 10000"/>
              <a:gd name="connsiteY39" fmla="*/ 336 h 10000"/>
              <a:gd name="connsiteX40" fmla="*/ 883 w 10000"/>
              <a:gd name="connsiteY40" fmla="*/ 277 h 10000"/>
              <a:gd name="connsiteX41" fmla="*/ 686 w 10000"/>
              <a:gd name="connsiteY41" fmla="*/ 221 h 10000"/>
              <a:gd name="connsiteX42" fmla="*/ 508 w 10000"/>
              <a:gd name="connsiteY42" fmla="*/ 168 h 10000"/>
              <a:gd name="connsiteX43" fmla="*/ 358 w 10000"/>
              <a:gd name="connsiteY43" fmla="*/ 123 h 10000"/>
              <a:gd name="connsiteX44" fmla="*/ 232 w 10000"/>
              <a:gd name="connsiteY44" fmla="*/ 81 h 10000"/>
              <a:gd name="connsiteX45" fmla="*/ 59 w 10000"/>
              <a:gd name="connsiteY45" fmla="*/ 21 h 10000"/>
              <a:gd name="connsiteX46" fmla="*/ 0 w 10000"/>
              <a:gd name="connsiteY46" fmla="*/ 0 h 10000"/>
              <a:gd name="connsiteX47" fmla="*/ 0 w 10000"/>
              <a:gd name="connsiteY47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1610 w 10000"/>
              <a:gd name="connsiteY36" fmla="*/ 462 h 10000"/>
              <a:gd name="connsiteX37" fmla="*/ 1347 w 10000"/>
              <a:gd name="connsiteY37" fmla="*/ 399 h 10000"/>
              <a:gd name="connsiteX38" fmla="*/ 1105 w 10000"/>
              <a:gd name="connsiteY38" fmla="*/ 336 h 10000"/>
              <a:gd name="connsiteX39" fmla="*/ 883 w 10000"/>
              <a:gd name="connsiteY39" fmla="*/ 277 h 10000"/>
              <a:gd name="connsiteX40" fmla="*/ 686 w 10000"/>
              <a:gd name="connsiteY40" fmla="*/ 221 h 10000"/>
              <a:gd name="connsiteX41" fmla="*/ 508 w 10000"/>
              <a:gd name="connsiteY41" fmla="*/ 168 h 10000"/>
              <a:gd name="connsiteX42" fmla="*/ 358 w 10000"/>
              <a:gd name="connsiteY42" fmla="*/ 123 h 10000"/>
              <a:gd name="connsiteX43" fmla="*/ 232 w 10000"/>
              <a:gd name="connsiteY43" fmla="*/ 81 h 10000"/>
              <a:gd name="connsiteX44" fmla="*/ 59 w 10000"/>
              <a:gd name="connsiteY44" fmla="*/ 21 h 10000"/>
              <a:gd name="connsiteX45" fmla="*/ 0 w 10000"/>
              <a:gd name="connsiteY45" fmla="*/ 0 h 10000"/>
              <a:gd name="connsiteX46" fmla="*/ 0 w 10000"/>
              <a:gd name="connsiteY46" fmla="*/ 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2" fmla="*/ 10000 w 10000"/>
              <a:gd name="connsiteY2" fmla="*/ 4 h 10000"/>
              <a:gd name="connsiteX3" fmla="*/ 10000 w 10000"/>
              <a:gd name="connsiteY3" fmla="*/ 4 h 10000"/>
              <a:gd name="connsiteX4" fmla="*/ 9773 w 10000"/>
              <a:gd name="connsiteY4" fmla="*/ 91 h 10000"/>
              <a:gd name="connsiteX5" fmla="*/ 9547 w 10000"/>
              <a:gd name="connsiteY5" fmla="*/ 175 h 10000"/>
              <a:gd name="connsiteX6" fmla="*/ 9320 w 10000"/>
              <a:gd name="connsiteY6" fmla="*/ 256 h 10000"/>
              <a:gd name="connsiteX7" fmla="*/ 9092 w 10000"/>
              <a:gd name="connsiteY7" fmla="*/ 326 h 10000"/>
              <a:gd name="connsiteX8" fmla="*/ 8865 w 10000"/>
              <a:gd name="connsiteY8" fmla="*/ 396 h 10000"/>
              <a:gd name="connsiteX9" fmla="*/ 8637 w 10000"/>
              <a:gd name="connsiteY9" fmla="*/ 462 h 10000"/>
              <a:gd name="connsiteX10" fmla="*/ 8412 w 10000"/>
              <a:gd name="connsiteY10" fmla="*/ 518 h 10000"/>
              <a:gd name="connsiteX11" fmla="*/ 8184 w 10000"/>
              <a:gd name="connsiteY11" fmla="*/ 571 h 10000"/>
              <a:gd name="connsiteX12" fmla="*/ 7957 w 10000"/>
              <a:gd name="connsiteY12" fmla="*/ 620 h 10000"/>
              <a:gd name="connsiteX13" fmla="*/ 7734 w 10000"/>
              <a:gd name="connsiteY13" fmla="*/ 662 h 10000"/>
              <a:gd name="connsiteX14" fmla="*/ 7508 w 10000"/>
              <a:gd name="connsiteY14" fmla="*/ 704 h 10000"/>
              <a:gd name="connsiteX15" fmla="*/ 7285 w 10000"/>
              <a:gd name="connsiteY15" fmla="*/ 739 h 10000"/>
              <a:gd name="connsiteX16" fmla="*/ 7062 w 10000"/>
              <a:gd name="connsiteY16" fmla="*/ 767 h 10000"/>
              <a:gd name="connsiteX17" fmla="*/ 6840 w 10000"/>
              <a:gd name="connsiteY17" fmla="*/ 795 h 10000"/>
              <a:gd name="connsiteX18" fmla="*/ 6620 w 10000"/>
              <a:gd name="connsiteY18" fmla="*/ 819 h 10000"/>
              <a:gd name="connsiteX19" fmla="*/ 6402 w 10000"/>
              <a:gd name="connsiteY19" fmla="*/ 837 h 10000"/>
              <a:gd name="connsiteX20" fmla="*/ 6184 w 10000"/>
              <a:gd name="connsiteY20" fmla="*/ 851 h 10000"/>
              <a:gd name="connsiteX21" fmla="*/ 5968 w 10000"/>
              <a:gd name="connsiteY21" fmla="*/ 865 h 10000"/>
              <a:gd name="connsiteX22" fmla="*/ 5755 w 10000"/>
              <a:gd name="connsiteY22" fmla="*/ 872 h 10000"/>
              <a:gd name="connsiteX23" fmla="*/ 5542 w 10000"/>
              <a:gd name="connsiteY23" fmla="*/ 879 h 10000"/>
              <a:gd name="connsiteX24" fmla="*/ 5332 w 10000"/>
              <a:gd name="connsiteY24" fmla="*/ 882 h 10000"/>
              <a:gd name="connsiteX25" fmla="*/ 5124 w 10000"/>
              <a:gd name="connsiteY25" fmla="*/ 879 h 10000"/>
              <a:gd name="connsiteX26" fmla="*/ 4918 w 10000"/>
              <a:gd name="connsiteY26" fmla="*/ 879 h 10000"/>
              <a:gd name="connsiteX27" fmla="*/ 4714 w 10000"/>
              <a:gd name="connsiteY27" fmla="*/ 872 h 10000"/>
              <a:gd name="connsiteX28" fmla="*/ 4514 w 10000"/>
              <a:gd name="connsiteY28" fmla="*/ 861 h 10000"/>
              <a:gd name="connsiteX29" fmla="*/ 4316 w 10000"/>
              <a:gd name="connsiteY29" fmla="*/ 851 h 10000"/>
              <a:gd name="connsiteX30" fmla="*/ 4122 w 10000"/>
              <a:gd name="connsiteY30" fmla="*/ 840 h 10000"/>
              <a:gd name="connsiteX31" fmla="*/ 3929 w 10000"/>
              <a:gd name="connsiteY31" fmla="*/ 823 h 10000"/>
              <a:gd name="connsiteX32" fmla="*/ 3739 w 10000"/>
              <a:gd name="connsiteY32" fmla="*/ 805 h 10000"/>
              <a:gd name="connsiteX33" fmla="*/ 3553 w 10000"/>
              <a:gd name="connsiteY33" fmla="*/ 788 h 10000"/>
              <a:gd name="connsiteX34" fmla="*/ 3190 w 10000"/>
              <a:gd name="connsiteY34" fmla="*/ 742 h 10000"/>
              <a:gd name="connsiteX35" fmla="*/ 1610 w 10000"/>
              <a:gd name="connsiteY35" fmla="*/ 462 h 10000"/>
              <a:gd name="connsiteX36" fmla="*/ 1347 w 10000"/>
              <a:gd name="connsiteY36" fmla="*/ 399 h 10000"/>
              <a:gd name="connsiteX37" fmla="*/ 1105 w 10000"/>
              <a:gd name="connsiteY37" fmla="*/ 336 h 10000"/>
              <a:gd name="connsiteX38" fmla="*/ 883 w 10000"/>
              <a:gd name="connsiteY38" fmla="*/ 277 h 10000"/>
              <a:gd name="connsiteX39" fmla="*/ 686 w 10000"/>
              <a:gd name="connsiteY39" fmla="*/ 221 h 10000"/>
              <a:gd name="connsiteX40" fmla="*/ 508 w 10000"/>
              <a:gd name="connsiteY40" fmla="*/ 168 h 10000"/>
              <a:gd name="connsiteX41" fmla="*/ 358 w 10000"/>
              <a:gd name="connsiteY41" fmla="*/ 123 h 10000"/>
              <a:gd name="connsiteX42" fmla="*/ 232 w 10000"/>
              <a:gd name="connsiteY42" fmla="*/ 81 h 10000"/>
              <a:gd name="connsiteX43" fmla="*/ 59 w 10000"/>
              <a:gd name="connsiteY43" fmla="*/ 21 h 10000"/>
              <a:gd name="connsiteX44" fmla="*/ 0 w 10000"/>
              <a:gd name="connsiteY44" fmla="*/ 0 h 10000"/>
              <a:gd name="connsiteX45" fmla="*/ 0 w 10000"/>
              <a:gd name="connsiteY45" fmla="*/ 0 h 10000"/>
              <a:gd name="connsiteX0" fmla="*/ 0 w 10000"/>
              <a:gd name="connsiteY0" fmla="*/ 0 h 4282"/>
              <a:gd name="connsiteX1" fmla="*/ 9937 w 10000"/>
              <a:gd name="connsiteY1" fmla="*/ 4282 h 4282"/>
              <a:gd name="connsiteX2" fmla="*/ 10000 w 10000"/>
              <a:gd name="connsiteY2" fmla="*/ 4 h 4282"/>
              <a:gd name="connsiteX3" fmla="*/ 10000 w 10000"/>
              <a:gd name="connsiteY3" fmla="*/ 4 h 4282"/>
              <a:gd name="connsiteX4" fmla="*/ 9773 w 10000"/>
              <a:gd name="connsiteY4" fmla="*/ 91 h 4282"/>
              <a:gd name="connsiteX5" fmla="*/ 9547 w 10000"/>
              <a:gd name="connsiteY5" fmla="*/ 175 h 4282"/>
              <a:gd name="connsiteX6" fmla="*/ 9320 w 10000"/>
              <a:gd name="connsiteY6" fmla="*/ 256 h 4282"/>
              <a:gd name="connsiteX7" fmla="*/ 9092 w 10000"/>
              <a:gd name="connsiteY7" fmla="*/ 326 h 4282"/>
              <a:gd name="connsiteX8" fmla="*/ 8865 w 10000"/>
              <a:gd name="connsiteY8" fmla="*/ 396 h 4282"/>
              <a:gd name="connsiteX9" fmla="*/ 8637 w 10000"/>
              <a:gd name="connsiteY9" fmla="*/ 462 h 4282"/>
              <a:gd name="connsiteX10" fmla="*/ 8412 w 10000"/>
              <a:gd name="connsiteY10" fmla="*/ 518 h 4282"/>
              <a:gd name="connsiteX11" fmla="*/ 8184 w 10000"/>
              <a:gd name="connsiteY11" fmla="*/ 571 h 4282"/>
              <a:gd name="connsiteX12" fmla="*/ 7957 w 10000"/>
              <a:gd name="connsiteY12" fmla="*/ 620 h 4282"/>
              <a:gd name="connsiteX13" fmla="*/ 7734 w 10000"/>
              <a:gd name="connsiteY13" fmla="*/ 662 h 4282"/>
              <a:gd name="connsiteX14" fmla="*/ 7508 w 10000"/>
              <a:gd name="connsiteY14" fmla="*/ 704 h 4282"/>
              <a:gd name="connsiteX15" fmla="*/ 7285 w 10000"/>
              <a:gd name="connsiteY15" fmla="*/ 739 h 4282"/>
              <a:gd name="connsiteX16" fmla="*/ 7062 w 10000"/>
              <a:gd name="connsiteY16" fmla="*/ 767 h 4282"/>
              <a:gd name="connsiteX17" fmla="*/ 6840 w 10000"/>
              <a:gd name="connsiteY17" fmla="*/ 795 h 4282"/>
              <a:gd name="connsiteX18" fmla="*/ 6620 w 10000"/>
              <a:gd name="connsiteY18" fmla="*/ 819 h 4282"/>
              <a:gd name="connsiteX19" fmla="*/ 6402 w 10000"/>
              <a:gd name="connsiteY19" fmla="*/ 837 h 4282"/>
              <a:gd name="connsiteX20" fmla="*/ 6184 w 10000"/>
              <a:gd name="connsiteY20" fmla="*/ 851 h 4282"/>
              <a:gd name="connsiteX21" fmla="*/ 5968 w 10000"/>
              <a:gd name="connsiteY21" fmla="*/ 865 h 4282"/>
              <a:gd name="connsiteX22" fmla="*/ 5755 w 10000"/>
              <a:gd name="connsiteY22" fmla="*/ 872 h 4282"/>
              <a:gd name="connsiteX23" fmla="*/ 5542 w 10000"/>
              <a:gd name="connsiteY23" fmla="*/ 879 h 4282"/>
              <a:gd name="connsiteX24" fmla="*/ 5332 w 10000"/>
              <a:gd name="connsiteY24" fmla="*/ 882 h 4282"/>
              <a:gd name="connsiteX25" fmla="*/ 5124 w 10000"/>
              <a:gd name="connsiteY25" fmla="*/ 879 h 4282"/>
              <a:gd name="connsiteX26" fmla="*/ 4918 w 10000"/>
              <a:gd name="connsiteY26" fmla="*/ 879 h 4282"/>
              <a:gd name="connsiteX27" fmla="*/ 4714 w 10000"/>
              <a:gd name="connsiteY27" fmla="*/ 872 h 4282"/>
              <a:gd name="connsiteX28" fmla="*/ 4514 w 10000"/>
              <a:gd name="connsiteY28" fmla="*/ 861 h 4282"/>
              <a:gd name="connsiteX29" fmla="*/ 4316 w 10000"/>
              <a:gd name="connsiteY29" fmla="*/ 851 h 4282"/>
              <a:gd name="connsiteX30" fmla="*/ 4122 w 10000"/>
              <a:gd name="connsiteY30" fmla="*/ 840 h 4282"/>
              <a:gd name="connsiteX31" fmla="*/ 3929 w 10000"/>
              <a:gd name="connsiteY31" fmla="*/ 823 h 4282"/>
              <a:gd name="connsiteX32" fmla="*/ 3739 w 10000"/>
              <a:gd name="connsiteY32" fmla="*/ 805 h 4282"/>
              <a:gd name="connsiteX33" fmla="*/ 3553 w 10000"/>
              <a:gd name="connsiteY33" fmla="*/ 788 h 4282"/>
              <a:gd name="connsiteX34" fmla="*/ 3190 w 10000"/>
              <a:gd name="connsiteY34" fmla="*/ 742 h 4282"/>
              <a:gd name="connsiteX35" fmla="*/ 1610 w 10000"/>
              <a:gd name="connsiteY35" fmla="*/ 462 h 4282"/>
              <a:gd name="connsiteX36" fmla="*/ 1347 w 10000"/>
              <a:gd name="connsiteY36" fmla="*/ 399 h 4282"/>
              <a:gd name="connsiteX37" fmla="*/ 1105 w 10000"/>
              <a:gd name="connsiteY37" fmla="*/ 336 h 4282"/>
              <a:gd name="connsiteX38" fmla="*/ 883 w 10000"/>
              <a:gd name="connsiteY38" fmla="*/ 277 h 4282"/>
              <a:gd name="connsiteX39" fmla="*/ 686 w 10000"/>
              <a:gd name="connsiteY39" fmla="*/ 221 h 4282"/>
              <a:gd name="connsiteX40" fmla="*/ 508 w 10000"/>
              <a:gd name="connsiteY40" fmla="*/ 168 h 4282"/>
              <a:gd name="connsiteX41" fmla="*/ 358 w 10000"/>
              <a:gd name="connsiteY41" fmla="*/ 123 h 4282"/>
              <a:gd name="connsiteX42" fmla="*/ 232 w 10000"/>
              <a:gd name="connsiteY42" fmla="*/ 81 h 4282"/>
              <a:gd name="connsiteX43" fmla="*/ 59 w 10000"/>
              <a:gd name="connsiteY43" fmla="*/ 21 h 4282"/>
              <a:gd name="connsiteX44" fmla="*/ 0 w 10000"/>
              <a:gd name="connsiteY44" fmla="*/ 0 h 4282"/>
              <a:gd name="connsiteX45" fmla="*/ 0 w 10000"/>
              <a:gd name="connsiteY45" fmla="*/ 0 h 4282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1347 w 10000"/>
              <a:gd name="connsiteY35" fmla="*/ 932 h 10000"/>
              <a:gd name="connsiteX36" fmla="*/ 1105 w 10000"/>
              <a:gd name="connsiteY36" fmla="*/ 785 h 10000"/>
              <a:gd name="connsiteX37" fmla="*/ 883 w 10000"/>
              <a:gd name="connsiteY37" fmla="*/ 647 h 10000"/>
              <a:gd name="connsiteX38" fmla="*/ 686 w 10000"/>
              <a:gd name="connsiteY38" fmla="*/ 516 h 10000"/>
              <a:gd name="connsiteX39" fmla="*/ 508 w 10000"/>
              <a:gd name="connsiteY39" fmla="*/ 392 h 10000"/>
              <a:gd name="connsiteX40" fmla="*/ 358 w 10000"/>
              <a:gd name="connsiteY40" fmla="*/ 287 h 10000"/>
              <a:gd name="connsiteX41" fmla="*/ 232 w 10000"/>
              <a:gd name="connsiteY41" fmla="*/ 189 h 10000"/>
              <a:gd name="connsiteX42" fmla="*/ 59 w 10000"/>
              <a:gd name="connsiteY42" fmla="*/ 49 h 10000"/>
              <a:gd name="connsiteX43" fmla="*/ 0 w 10000"/>
              <a:gd name="connsiteY43" fmla="*/ 0 h 10000"/>
              <a:gd name="connsiteX44" fmla="*/ 0 w 10000"/>
              <a:gd name="connsiteY44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1105 w 10000"/>
              <a:gd name="connsiteY35" fmla="*/ 785 h 10000"/>
              <a:gd name="connsiteX36" fmla="*/ 883 w 10000"/>
              <a:gd name="connsiteY36" fmla="*/ 647 h 10000"/>
              <a:gd name="connsiteX37" fmla="*/ 686 w 10000"/>
              <a:gd name="connsiteY37" fmla="*/ 516 h 10000"/>
              <a:gd name="connsiteX38" fmla="*/ 508 w 10000"/>
              <a:gd name="connsiteY38" fmla="*/ 392 h 10000"/>
              <a:gd name="connsiteX39" fmla="*/ 358 w 10000"/>
              <a:gd name="connsiteY39" fmla="*/ 287 h 10000"/>
              <a:gd name="connsiteX40" fmla="*/ 232 w 10000"/>
              <a:gd name="connsiteY40" fmla="*/ 189 h 10000"/>
              <a:gd name="connsiteX41" fmla="*/ 59 w 10000"/>
              <a:gd name="connsiteY41" fmla="*/ 49 h 10000"/>
              <a:gd name="connsiteX42" fmla="*/ 0 w 10000"/>
              <a:gd name="connsiteY42" fmla="*/ 0 h 10000"/>
              <a:gd name="connsiteX43" fmla="*/ 0 w 10000"/>
              <a:gd name="connsiteY43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883 w 10000"/>
              <a:gd name="connsiteY35" fmla="*/ 647 h 10000"/>
              <a:gd name="connsiteX36" fmla="*/ 686 w 10000"/>
              <a:gd name="connsiteY36" fmla="*/ 516 h 10000"/>
              <a:gd name="connsiteX37" fmla="*/ 508 w 10000"/>
              <a:gd name="connsiteY37" fmla="*/ 392 h 10000"/>
              <a:gd name="connsiteX38" fmla="*/ 358 w 10000"/>
              <a:gd name="connsiteY38" fmla="*/ 287 h 10000"/>
              <a:gd name="connsiteX39" fmla="*/ 232 w 10000"/>
              <a:gd name="connsiteY39" fmla="*/ 189 h 10000"/>
              <a:gd name="connsiteX40" fmla="*/ 59 w 10000"/>
              <a:gd name="connsiteY40" fmla="*/ 49 h 10000"/>
              <a:gd name="connsiteX41" fmla="*/ 0 w 10000"/>
              <a:gd name="connsiteY41" fmla="*/ 0 h 10000"/>
              <a:gd name="connsiteX42" fmla="*/ 0 w 10000"/>
              <a:gd name="connsiteY42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686 w 10000"/>
              <a:gd name="connsiteY35" fmla="*/ 516 h 10000"/>
              <a:gd name="connsiteX36" fmla="*/ 508 w 10000"/>
              <a:gd name="connsiteY36" fmla="*/ 392 h 10000"/>
              <a:gd name="connsiteX37" fmla="*/ 358 w 10000"/>
              <a:gd name="connsiteY37" fmla="*/ 287 h 10000"/>
              <a:gd name="connsiteX38" fmla="*/ 232 w 10000"/>
              <a:gd name="connsiteY38" fmla="*/ 189 h 10000"/>
              <a:gd name="connsiteX39" fmla="*/ 59 w 10000"/>
              <a:gd name="connsiteY39" fmla="*/ 49 h 10000"/>
              <a:gd name="connsiteX40" fmla="*/ 0 w 10000"/>
              <a:gd name="connsiteY40" fmla="*/ 0 h 10000"/>
              <a:gd name="connsiteX41" fmla="*/ 0 w 10000"/>
              <a:gd name="connsiteY41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08 w 10000"/>
              <a:gd name="connsiteY35" fmla="*/ 392 h 10000"/>
              <a:gd name="connsiteX36" fmla="*/ 358 w 10000"/>
              <a:gd name="connsiteY36" fmla="*/ 287 h 10000"/>
              <a:gd name="connsiteX37" fmla="*/ 232 w 10000"/>
              <a:gd name="connsiteY37" fmla="*/ 189 h 10000"/>
              <a:gd name="connsiteX38" fmla="*/ 59 w 10000"/>
              <a:gd name="connsiteY38" fmla="*/ 49 h 10000"/>
              <a:gd name="connsiteX39" fmla="*/ 0 w 10000"/>
              <a:gd name="connsiteY39" fmla="*/ 0 h 10000"/>
              <a:gd name="connsiteX40" fmla="*/ 0 w 10000"/>
              <a:gd name="connsiteY40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358 w 10000"/>
              <a:gd name="connsiteY35" fmla="*/ 287 h 10000"/>
              <a:gd name="connsiteX36" fmla="*/ 232 w 10000"/>
              <a:gd name="connsiteY36" fmla="*/ 189 h 10000"/>
              <a:gd name="connsiteX37" fmla="*/ 59 w 10000"/>
              <a:gd name="connsiteY37" fmla="*/ 49 h 10000"/>
              <a:gd name="connsiteX38" fmla="*/ 0 w 10000"/>
              <a:gd name="connsiteY38" fmla="*/ 0 h 10000"/>
              <a:gd name="connsiteX39" fmla="*/ 0 w 10000"/>
              <a:gd name="connsiteY39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232 w 10000"/>
              <a:gd name="connsiteY35" fmla="*/ 189 h 10000"/>
              <a:gd name="connsiteX36" fmla="*/ 59 w 10000"/>
              <a:gd name="connsiteY36" fmla="*/ 49 h 10000"/>
              <a:gd name="connsiteX37" fmla="*/ 0 w 10000"/>
              <a:gd name="connsiteY37" fmla="*/ 0 h 10000"/>
              <a:gd name="connsiteX38" fmla="*/ 0 w 10000"/>
              <a:gd name="connsiteY38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9 w 10000"/>
              <a:gd name="connsiteY35" fmla="*/ 49 h 10000"/>
              <a:gd name="connsiteX36" fmla="*/ 0 w 10000"/>
              <a:gd name="connsiteY36" fmla="*/ 0 h 10000"/>
              <a:gd name="connsiteX37" fmla="*/ 0 w 10000"/>
              <a:gd name="connsiteY37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9 w 10000"/>
              <a:gd name="connsiteY35" fmla="*/ 49 h 10000"/>
              <a:gd name="connsiteX36" fmla="*/ 0 w 10000"/>
              <a:gd name="connsiteY36" fmla="*/ 0 h 10000"/>
              <a:gd name="connsiteX0" fmla="*/ 0 w 9941"/>
              <a:gd name="connsiteY0" fmla="*/ 40 h 9991"/>
              <a:gd name="connsiteX1" fmla="*/ 9878 w 9941"/>
              <a:gd name="connsiteY1" fmla="*/ 9991 h 9991"/>
              <a:gd name="connsiteX2" fmla="*/ 9941 w 9941"/>
              <a:gd name="connsiteY2" fmla="*/ 0 h 9991"/>
              <a:gd name="connsiteX3" fmla="*/ 9941 w 9941"/>
              <a:gd name="connsiteY3" fmla="*/ 0 h 9991"/>
              <a:gd name="connsiteX4" fmla="*/ 9714 w 9941"/>
              <a:gd name="connsiteY4" fmla="*/ 204 h 9991"/>
              <a:gd name="connsiteX5" fmla="*/ 9488 w 9941"/>
              <a:gd name="connsiteY5" fmla="*/ 400 h 9991"/>
              <a:gd name="connsiteX6" fmla="*/ 9261 w 9941"/>
              <a:gd name="connsiteY6" fmla="*/ 589 h 9991"/>
              <a:gd name="connsiteX7" fmla="*/ 9033 w 9941"/>
              <a:gd name="connsiteY7" fmla="*/ 752 h 9991"/>
              <a:gd name="connsiteX8" fmla="*/ 8806 w 9941"/>
              <a:gd name="connsiteY8" fmla="*/ 916 h 9991"/>
              <a:gd name="connsiteX9" fmla="*/ 8578 w 9941"/>
              <a:gd name="connsiteY9" fmla="*/ 1070 h 9991"/>
              <a:gd name="connsiteX10" fmla="*/ 8353 w 9941"/>
              <a:gd name="connsiteY10" fmla="*/ 1201 h 9991"/>
              <a:gd name="connsiteX11" fmla="*/ 8125 w 9941"/>
              <a:gd name="connsiteY11" fmla="*/ 1324 h 9991"/>
              <a:gd name="connsiteX12" fmla="*/ 7898 w 9941"/>
              <a:gd name="connsiteY12" fmla="*/ 1439 h 9991"/>
              <a:gd name="connsiteX13" fmla="*/ 7675 w 9941"/>
              <a:gd name="connsiteY13" fmla="*/ 1537 h 9991"/>
              <a:gd name="connsiteX14" fmla="*/ 7449 w 9941"/>
              <a:gd name="connsiteY14" fmla="*/ 1635 h 9991"/>
              <a:gd name="connsiteX15" fmla="*/ 7226 w 9941"/>
              <a:gd name="connsiteY15" fmla="*/ 1717 h 9991"/>
              <a:gd name="connsiteX16" fmla="*/ 7003 w 9941"/>
              <a:gd name="connsiteY16" fmla="*/ 1782 h 9991"/>
              <a:gd name="connsiteX17" fmla="*/ 6781 w 9941"/>
              <a:gd name="connsiteY17" fmla="*/ 1848 h 9991"/>
              <a:gd name="connsiteX18" fmla="*/ 6561 w 9941"/>
              <a:gd name="connsiteY18" fmla="*/ 1904 h 9991"/>
              <a:gd name="connsiteX19" fmla="*/ 6343 w 9941"/>
              <a:gd name="connsiteY19" fmla="*/ 1946 h 9991"/>
              <a:gd name="connsiteX20" fmla="*/ 6125 w 9941"/>
              <a:gd name="connsiteY20" fmla="*/ 1978 h 9991"/>
              <a:gd name="connsiteX21" fmla="*/ 5909 w 9941"/>
              <a:gd name="connsiteY21" fmla="*/ 2011 h 9991"/>
              <a:gd name="connsiteX22" fmla="*/ 5696 w 9941"/>
              <a:gd name="connsiteY22" fmla="*/ 2027 h 9991"/>
              <a:gd name="connsiteX23" fmla="*/ 5483 w 9941"/>
              <a:gd name="connsiteY23" fmla="*/ 2044 h 9991"/>
              <a:gd name="connsiteX24" fmla="*/ 5273 w 9941"/>
              <a:gd name="connsiteY24" fmla="*/ 2051 h 9991"/>
              <a:gd name="connsiteX25" fmla="*/ 5065 w 9941"/>
              <a:gd name="connsiteY25" fmla="*/ 2044 h 9991"/>
              <a:gd name="connsiteX26" fmla="*/ 4859 w 9941"/>
              <a:gd name="connsiteY26" fmla="*/ 2044 h 9991"/>
              <a:gd name="connsiteX27" fmla="*/ 4655 w 9941"/>
              <a:gd name="connsiteY27" fmla="*/ 2027 h 9991"/>
              <a:gd name="connsiteX28" fmla="*/ 4455 w 9941"/>
              <a:gd name="connsiteY28" fmla="*/ 2002 h 9991"/>
              <a:gd name="connsiteX29" fmla="*/ 4257 w 9941"/>
              <a:gd name="connsiteY29" fmla="*/ 1978 h 9991"/>
              <a:gd name="connsiteX30" fmla="*/ 4063 w 9941"/>
              <a:gd name="connsiteY30" fmla="*/ 1953 h 9991"/>
              <a:gd name="connsiteX31" fmla="*/ 3870 w 9941"/>
              <a:gd name="connsiteY31" fmla="*/ 1913 h 9991"/>
              <a:gd name="connsiteX32" fmla="*/ 3680 w 9941"/>
              <a:gd name="connsiteY32" fmla="*/ 1871 h 9991"/>
              <a:gd name="connsiteX33" fmla="*/ 3494 w 9941"/>
              <a:gd name="connsiteY33" fmla="*/ 1831 h 9991"/>
              <a:gd name="connsiteX34" fmla="*/ 3131 w 9941"/>
              <a:gd name="connsiteY34" fmla="*/ 1724 h 9991"/>
              <a:gd name="connsiteX35" fmla="*/ 0 w 9941"/>
              <a:gd name="connsiteY35" fmla="*/ 40 h 9991"/>
              <a:gd name="connsiteX0" fmla="*/ 58 w 6850"/>
              <a:gd name="connsiteY0" fmla="*/ 2532 h 10000"/>
              <a:gd name="connsiteX1" fmla="*/ 6787 w 6850"/>
              <a:gd name="connsiteY1" fmla="*/ 10000 h 10000"/>
              <a:gd name="connsiteX2" fmla="*/ 6850 w 6850"/>
              <a:gd name="connsiteY2" fmla="*/ 0 h 10000"/>
              <a:gd name="connsiteX3" fmla="*/ 6850 w 6850"/>
              <a:gd name="connsiteY3" fmla="*/ 0 h 10000"/>
              <a:gd name="connsiteX4" fmla="*/ 6622 w 6850"/>
              <a:gd name="connsiteY4" fmla="*/ 204 h 10000"/>
              <a:gd name="connsiteX5" fmla="*/ 6394 w 6850"/>
              <a:gd name="connsiteY5" fmla="*/ 400 h 10000"/>
              <a:gd name="connsiteX6" fmla="*/ 6166 w 6850"/>
              <a:gd name="connsiteY6" fmla="*/ 590 h 10000"/>
              <a:gd name="connsiteX7" fmla="*/ 5937 w 6850"/>
              <a:gd name="connsiteY7" fmla="*/ 753 h 10000"/>
              <a:gd name="connsiteX8" fmla="*/ 5708 w 6850"/>
              <a:gd name="connsiteY8" fmla="*/ 917 h 10000"/>
              <a:gd name="connsiteX9" fmla="*/ 5479 w 6850"/>
              <a:gd name="connsiteY9" fmla="*/ 1071 h 10000"/>
              <a:gd name="connsiteX10" fmla="*/ 5253 w 6850"/>
              <a:gd name="connsiteY10" fmla="*/ 1202 h 10000"/>
              <a:gd name="connsiteX11" fmla="*/ 5023 w 6850"/>
              <a:gd name="connsiteY11" fmla="*/ 1325 h 10000"/>
              <a:gd name="connsiteX12" fmla="*/ 4795 w 6850"/>
              <a:gd name="connsiteY12" fmla="*/ 1440 h 10000"/>
              <a:gd name="connsiteX13" fmla="*/ 4571 w 6850"/>
              <a:gd name="connsiteY13" fmla="*/ 1538 h 10000"/>
              <a:gd name="connsiteX14" fmla="*/ 4343 w 6850"/>
              <a:gd name="connsiteY14" fmla="*/ 1636 h 10000"/>
              <a:gd name="connsiteX15" fmla="*/ 4119 w 6850"/>
              <a:gd name="connsiteY15" fmla="*/ 1719 h 10000"/>
              <a:gd name="connsiteX16" fmla="*/ 3895 w 6850"/>
              <a:gd name="connsiteY16" fmla="*/ 1784 h 10000"/>
              <a:gd name="connsiteX17" fmla="*/ 3671 w 6850"/>
              <a:gd name="connsiteY17" fmla="*/ 1850 h 10000"/>
              <a:gd name="connsiteX18" fmla="*/ 3450 w 6850"/>
              <a:gd name="connsiteY18" fmla="*/ 1906 h 10000"/>
              <a:gd name="connsiteX19" fmla="*/ 3231 w 6850"/>
              <a:gd name="connsiteY19" fmla="*/ 1948 h 10000"/>
              <a:gd name="connsiteX20" fmla="*/ 3011 w 6850"/>
              <a:gd name="connsiteY20" fmla="*/ 1980 h 10000"/>
              <a:gd name="connsiteX21" fmla="*/ 2794 w 6850"/>
              <a:gd name="connsiteY21" fmla="*/ 2013 h 10000"/>
              <a:gd name="connsiteX22" fmla="*/ 2580 w 6850"/>
              <a:gd name="connsiteY22" fmla="*/ 2029 h 10000"/>
              <a:gd name="connsiteX23" fmla="*/ 2366 w 6850"/>
              <a:gd name="connsiteY23" fmla="*/ 2046 h 10000"/>
              <a:gd name="connsiteX24" fmla="*/ 2154 w 6850"/>
              <a:gd name="connsiteY24" fmla="*/ 2053 h 10000"/>
              <a:gd name="connsiteX25" fmla="*/ 1945 w 6850"/>
              <a:gd name="connsiteY25" fmla="*/ 2046 h 10000"/>
              <a:gd name="connsiteX26" fmla="*/ 1738 w 6850"/>
              <a:gd name="connsiteY26" fmla="*/ 2046 h 10000"/>
              <a:gd name="connsiteX27" fmla="*/ 1533 w 6850"/>
              <a:gd name="connsiteY27" fmla="*/ 2029 h 10000"/>
              <a:gd name="connsiteX28" fmla="*/ 1331 w 6850"/>
              <a:gd name="connsiteY28" fmla="*/ 2004 h 10000"/>
              <a:gd name="connsiteX29" fmla="*/ 1132 w 6850"/>
              <a:gd name="connsiteY29" fmla="*/ 1980 h 10000"/>
              <a:gd name="connsiteX30" fmla="*/ 937 w 6850"/>
              <a:gd name="connsiteY30" fmla="*/ 1955 h 10000"/>
              <a:gd name="connsiteX31" fmla="*/ 743 w 6850"/>
              <a:gd name="connsiteY31" fmla="*/ 1915 h 10000"/>
              <a:gd name="connsiteX32" fmla="*/ 552 w 6850"/>
              <a:gd name="connsiteY32" fmla="*/ 1873 h 10000"/>
              <a:gd name="connsiteX33" fmla="*/ 365 w 6850"/>
              <a:gd name="connsiteY33" fmla="*/ 1833 h 10000"/>
              <a:gd name="connsiteX34" fmla="*/ 0 w 6850"/>
              <a:gd name="connsiteY34" fmla="*/ 1726 h 10000"/>
              <a:gd name="connsiteX35" fmla="*/ 58 w 6850"/>
              <a:gd name="connsiteY35" fmla="*/ 2532 h 10000"/>
              <a:gd name="connsiteX0" fmla="*/ 85 w 10000"/>
              <a:gd name="connsiteY0" fmla="*/ 2532 h 5291"/>
              <a:gd name="connsiteX1" fmla="*/ 9958 w 10000"/>
              <a:gd name="connsiteY1" fmla="*/ 5291 h 5291"/>
              <a:gd name="connsiteX2" fmla="*/ 10000 w 10000"/>
              <a:gd name="connsiteY2" fmla="*/ 0 h 5291"/>
              <a:gd name="connsiteX3" fmla="*/ 10000 w 10000"/>
              <a:gd name="connsiteY3" fmla="*/ 0 h 5291"/>
              <a:gd name="connsiteX4" fmla="*/ 9667 w 10000"/>
              <a:gd name="connsiteY4" fmla="*/ 204 h 5291"/>
              <a:gd name="connsiteX5" fmla="*/ 9334 w 10000"/>
              <a:gd name="connsiteY5" fmla="*/ 400 h 5291"/>
              <a:gd name="connsiteX6" fmla="*/ 9001 w 10000"/>
              <a:gd name="connsiteY6" fmla="*/ 590 h 5291"/>
              <a:gd name="connsiteX7" fmla="*/ 8667 w 10000"/>
              <a:gd name="connsiteY7" fmla="*/ 753 h 5291"/>
              <a:gd name="connsiteX8" fmla="*/ 8333 w 10000"/>
              <a:gd name="connsiteY8" fmla="*/ 917 h 5291"/>
              <a:gd name="connsiteX9" fmla="*/ 7999 w 10000"/>
              <a:gd name="connsiteY9" fmla="*/ 1071 h 5291"/>
              <a:gd name="connsiteX10" fmla="*/ 7669 w 10000"/>
              <a:gd name="connsiteY10" fmla="*/ 1202 h 5291"/>
              <a:gd name="connsiteX11" fmla="*/ 7333 w 10000"/>
              <a:gd name="connsiteY11" fmla="*/ 1325 h 5291"/>
              <a:gd name="connsiteX12" fmla="*/ 7000 w 10000"/>
              <a:gd name="connsiteY12" fmla="*/ 1440 h 5291"/>
              <a:gd name="connsiteX13" fmla="*/ 6673 w 10000"/>
              <a:gd name="connsiteY13" fmla="*/ 1538 h 5291"/>
              <a:gd name="connsiteX14" fmla="*/ 6340 w 10000"/>
              <a:gd name="connsiteY14" fmla="*/ 1636 h 5291"/>
              <a:gd name="connsiteX15" fmla="*/ 6013 w 10000"/>
              <a:gd name="connsiteY15" fmla="*/ 1719 h 5291"/>
              <a:gd name="connsiteX16" fmla="*/ 5686 w 10000"/>
              <a:gd name="connsiteY16" fmla="*/ 1784 h 5291"/>
              <a:gd name="connsiteX17" fmla="*/ 5359 w 10000"/>
              <a:gd name="connsiteY17" fmla="*/ 1850 h 5291"/>
              <a:gd name="connsiteX18" fmla="*/ 5036 w 10000"/>
              <a:gd name="connsiteY18" fmla="*/ 1906 h 5291"/>
              <a:gd name="connsiteX19" fmla="*/ 4717 w 10000"/>
              <a:gd name="connsiteY19" fmla="*/ 1948 h 5291"/>
              <a:gd name="connsiteX20" fmla="*/ 4396 w 10000"/>
              <a:gd name="connsiteY20" fmla="*/ 1980 h 5291"/>
              <a:gd name="connsiteX21" fmla="*/ 4079 w 10000"/>
              <a:gd name="connsiteY21" fmla="*/ 2013 h 5291"/>
              <a:gd name="connsiteX22" fmla="*/ 3766 w 10000"/>
              <a:gd name="connsiteY22" fmla="*/ 2029 h 5291"/>
              <a:gd name="connsiteX23" fmla="*/ 3454 w 10000"/>
              <a:gd name="connsiteY23" fmla="*/ 2046 h 5291"/>
              <a:gd name="connsiteX24" fmla="*/ 3145 w 10000"/>
              <a:gd name="connsiteY24" fmla="*/ 2053 h 5291"/>
              <a:gd name="connsiteX25" fmla="*/ 2839 w 10000"/>
              <a:gd name="connsiteY25" fmla="*/ 2046 h 5291"/>
              <a:gd name="connsiteX26" fmla="*/ 2537 w 10000"/>
              <a:gd name="connsiteY26" fmla="*/ 2046 h 5291"/>
              <a:gd name="connsiteX27" fmla="*/ 2238 w 10000"/>
              <a:gd name="connsiteY27" fmla="*/ 2029 h 5291"/>
              <a:gd name="connsiteX28" fmla="*/ 1943 w 10000"/>
              <a:gd name="connsiteY28" fmla="*/ 2004 h 5291"/>
              <a:gd name="connsiteX29" fmla="*/ 1653 w 10000"/>
              <a:gd name="connsiteY29" fmla="*/ 1980 h 5291"/>
              <a:gd name="connsiteX30" fmla="*/ 1368 w 10000"/>
              <a:gd name="connsiteY30" fmla="*/ 1955 h 5291"/>
              <a:gd name="connsiteX31" fmla="*/ 1085 w 10000"/>
              <a:gd name="connsiteY31" fmla="*/ 1915 h 5291"/>
              <a:gd name="connsiteX32" fmla="*/ 806 w 10000"/>
              <a:gd name="connsiteY32" fmla="*/ 1873 h 5291"/>
              <a:gd name="connsiteX33" fmla="*/ 533 w 10000"/>
              <a:gd name="connsiteY33" fmla="*/ 1833 h 5291"/>
              <a:gd name="connsiteX34" fmla="*/ 0 w 10000"/>
              <a:gd name="connsiteY34" fmla="*/ 1726 h 5291"/>
              <a:gd name="connsiteX35" fmla="*/ 85 w 10000"/>
              <a:gd name="connsiteY35" fmla="*/ 2532 h 5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14975" y="402165"/>
            <a:ext cx="6512562" cy="605367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xfrm rot="5400000">
            <a:off x="4451179" y="2801558"/>
            <a:ext cx="6053670" cy="1254885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2856 h 2856"/>
              <a:gd name="T4" fmla="*/ 7104 w 7104"/>
              <a:gd name="T5" fmla="*/ 2856 h 2856"/>
              <a:gd name="T6" fmla="*/ 7104 w 7104"/>
              <a:gd name="T7" fmla="*/ 1 h 2856"/>
              <a:gd name="T8" fmla="*/ 7104 w 7104"/>
              <a:gd name="T9" fmla="*/ 1 h 2856"/>
              <a:gd name="T10" fmla="*/ 6943 w 7104"/>
              <a:gd name="T11" fmla="*/ 26 h 2856"/>
              <a:gd name="T12" fmla="*/ 6782 w 7104"/>
              <a:gd name="T13" fmla="*/ 50 h 2856"/>
              <a:gd name="T14" fmla="*/ 6621 w 7104"/>
              <a:gd name="T15" fmla="*/ 73 h 2856"/>
              <a:gd name="T16" fmla="*/ 6459 w 7104"/>
              <a:gd name="T17" fmla="*/ 93 h 2856"/>
              <a:gd name="T18" fmla="*/ 6298 w 7104"/>
              <a:gd name="T19" fmla="*/ 113 h 2856"/>
              <a:gd name="T20" fmla="*/ 6136 w 7104"/>
              <a:gd name="T21" fmla="*/ 132 h 2856"/>
              <a:gd name="T22" fmla="*/ 5976 w 7104"/>
              <a:gd name="T23" fmla="*/ 148 h 2856"/>
              <a:gd name="T24" fmla="*/ 5814 w 7104"/>
              <a:gd name="T25" fmla="*/ 163 h 2856"/>
              <a:gd name="T26" fmla="*/ 5653 w 7104"/>
              <a:gd name="T27" fmla="*/ 177 h 2856"/>
              <a:gd name="T28" fmla="*/ 5494 w 7104"/>
              <a:gd name="T29" fmla="*/ 189 h 2856"/>
              <a:gd name="T30" fmla="*/ 5334 w 7104"/>
              <a:gd name="T31" fmla="*/ 201 h 2856"/>
              <a:gd name="T32" fmla="*/ 5175 w 7104"/>
              <a:gd name="T33" fmla="*/ 211 h 2856"/>
              <a:gd name="T34" fmla="*/ 5017 w 7104"/>
              <a:gd name="T35" fmla="*/ 219 h 2856"/>
              <a:gd name="T36" fmla="*/ 4859 w 7104"/>
              <a:gd name="T37" fmla="*/ 227 h 2856"/>
              <a:gd name="T38" fmla="*/ 4703 w 7104"/>
              <a:gd name="T39" fmla="*/ 234 h 2856"/>
              <a:gd name="T40" fmla="*/ 4548 w 7104"/>
              <a:gd name="T41" fmla="*/ 239 h 2856"/>
              <a:gd name="T42" fmla="*/ 4393 w 7104"/>
              <a:gd name="T43" fmla="*/ 243 h 2856"/>
              <a:gd name="T44" fmla="*/ 4240 w 7104"/>
              <a:gd name="T45" fmla="*/ 247 h 2856"/>
              <a:gd name="T46" fmla="*/ 4088 w 7104"/>
              <a:gd name="T47" fmla="*/ 249 h 2856"/>
              <a:gd name="T48" fmla="*/ 3937 w 7104"/>
              <a:gd name="T49" fmla="*/ 251 h 2856"/>
              <a:gd name="T50" fmla="*/ 3788 w 7104"/>
              <a:gd name="T51" fmla="*/ 252 h 2856"/>
              <a:gd name="T52" fmla="*/ 3640 w 7104"/>
              <a:gd name="T53" fmla="*/ 251 h 2856"/>
              <a:gd name="T54" fmla="*/ 3494 w 7104"/>
              <a:gd name="T55" fmla="*/ 251 h 2856"/>
              <a:gd name="T56" fmla="*/ 3349 w 7104"/>
              <a:gd name="T57" fmla="*/ 249 h 2856"/>
              <a:gd name="T58" fmla="*/ 3207 w 7104"/>
              <a:gd name="T59" fmla="*/ 246 h 2856"/>
              <a:gd name="T60" fmla="*/ 3066 w 7104"/>
              <a:gd name="T61" fmla="*/ 243 h 2856"/>
              <a:gd name="T62" fmla="*/ 2928 w 7104"/>
              <a:gd name="T63" fmla="*/ 240 h 2856"/>
              <a:gd name="T64" fmla="*/ 2791 w 7104"/>
              <a:gd name="T65" fmla="*/ 235 h 2856"/>
              <a:gd name="T66" fmla="*/ 2656 w 7104"/>
              <a:gd name="T67" fmla="*/ 230 h 2856"/>
              <a:gd name="T68" fmla="*/ 2524 w 7104"/>
              <a:gd name="T69" fmla="*/ 225 h 2856"/>
              <a:gd name="T70" fmla="*/ 2266 w 7104"/>
              <a:gd name="T71" fmla="*/ 212 h 2856"/>
              <a:gd name="T72" fmla="*/ 2019 w 7104"/>
              <a:gd name="T73" fmla="*/ 198 h 2856"/>
              <a:gd name="T74" fmla="*/ 1782 w 7104"/>
              <a:gd name="T75" fmla="*/ 183 h 2856"/>
              <a:gd name="T76" fmla="*/ 1557 w 7104"/>
              <a:gd name="T77" fmla="*/ 167 h 2856"/>
              <a:gd name="T78" fmla="*/ 1343 w 7104"/>
              <a:gd name="T79" fmla="*/ 150 h 2856"/>
              <a:gd name="T80" fmla="*/ 1144 w 7104"/>
              <a:gd name="T81" fmla="*/ 132 h 2856"/>
              <a:gd name="T82" fmla="*/ 957 w 7104"/>
              <a:gd name="T83" fmla="*/ 114 h 2856"/>
              <a:gd name="T84" fmla="*/ 785 w 7104"/>
              <a:gd name="T85" fmla="*/ 96 h 2856"/>
              <a:gd name="T86" fmla="*/ 627 w 7104"/>
              <a:gd name="T87" fmla="*/ 79 h 2856"/>
              <a:gd name="T88" fmla="*/ 487 w 7104"/>
              <a:gd name="T89" fmla="*/ 63 h 2856"/>
              <a:gd name="T90" fmla="*/ 361 w 7104"/>
              <a:gd name="T91" fmla="*/ 48 h 2856"/>
              <a:gd name="T92" fmla="*/ 254 w 7104"/>
              <a:gd name="T93" fmla="*/ 35 h 2856"/>
              <a:gd name="T94" fmla="*/ 165 w 7104"/>
              <a:gd name="T95" fmla="*/ 23 h 2856"/>
              <a:gd name="T96" fmla="*/ 42 w 7104"/>
              <a:gd name="T97" fmla="*/ 6 h 2856"/>
              <a:gd name="T98" fmla="*/ 0 w 7104"/>
              <a:gd name="T99" fmla="*/ 0 h 2856"/>
              <a:gd name="T100" fmla="*/ 0 w 7104"/>
              <a:gd name="T101" fmla="*/ 0 h 2856"/>
              <a:gd name="connsiteX0" fmla="*/ 0 w 10000"/>
              <a:gd name="connsiteY0" fmla="*/ 0 h 10000"/>
              <a:gd name="connsiteX1" fmla="*/ 0 w 10000"/>
              <a:gd name="connsiteY1" fmla="*/ 7628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842 w 10000"/>
              <a:gd name="connsiteY36" fmla="*/ 693 h 10000"/>
              <a:gd name="connsiteX37" fmla="*/ 2508 w 10000"/>
              <a:gd name="connsiteY37" fmla="*/ 641 h 10000"/>
              <a:gd name="connsiteX38" fmla="*/ 2192 w 10000"/>
              <a:gd name="connsiteY38" fmla="*/ 585 h 10000"/>
              <a:gd name="connsiteX39" fmla="*/ 1890 w 10000"/>
              <a:gd name="connsiteY39" fmla="*/ 525 h 10000"/>
              <a:gd name="connsiteX40" fmla="*/ 1610 w 10000"/>
              <a:gd name="connsiteY40" fmla="*/ 462 h 10000"/>
              <a:gd name="connsiteX41" fmla="*/ 1347 w 10000"/>
              <a:gd name="connsiteY41" fmla="*/ 399 h 10000"/>
              <a:gd name="connsiteX42" fmla="*/ 1105 w 10000"/>
              <a:gd name="connsiteY42" fmla="*/ 336 h 10000"/>
              <a:gd name="connsiteX43" fmla="*/ 883 w 10000"/>
              <a:gd name="connsiteY43" fmla="*/ 277 h 10000"/>
              <a:gd name="connsiteX44" fmla="*/ 686 w 10000"/>
              <a:gd name="connsiteY44" fmla="*/ 221 h 10000"/>
              <a:gd name="connsiteX45" fmla="*/ 508 w 10000"/>
              <a:gd name="connsiteY45" fmla="*/ 168 h 10000"/>
              <a:gd name="connsiteX46" fmla="*/ 358 w 10000"/>
              <a:gd name="connsiteY46" fmla="*/ 123 h 10000"/>
              <a:gd name="connsiteX47" fmla="*/ 232 w 10000"/>
              <a:gd name="connsiteY47" fmla="*/ 81 h 10000"/>
              <a:gd name="connsiteX48" fmla="*/ 59 w 10000"/>
              <a:gd name="connsiteY48" fmla="*/ 21 h 10000"/>
              <a:gd name="connsiteX49" fmla="*/ 0 w 10000"/>
              <a:gd name="connsiteY49" fmla="*/ 0 h 10000"/>
              <a:gd name="connsiteX50" fmla="*/ 0 w 10000"/>
              <a:gd name="connsiteY50" fmla="*/ 0 h 10000"/>
              <a:gd name="connsiteX0" fmla="*/ 0 w 10000"/>
              <a:gd name="connsiteY0" fmla="*/ 0 h 10000"/>
              <a:gd name="connsiteX1" fmla="*/ 0 w 10000"/>
              <a:gd name="connsiteY1" fmla="*/ 7945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842 w 10000"/>
              <a:gd name="connsiteY36" fmla="*/ 693 h 10000"/>
              <a:gd name="connsiteX37" fmla="*/ 2508 w 10000"/>
              <a:gd name="connsiteY37" fmla="*/ 641 h 10000"/>
              <a:gd name="connsiteX38" fmla="*/ 2192 w 10000"/>
              <a:gd name="connsiteY38" fmla="*/ 585 h 10000"/>
              <a:gd name="connsiteX39" fmla="*/ 1890 w 10000"/>
              <a:gd name="connsiteY39" fmla="*/ 525 h 10000"/>
              <a:gd name="connsiteX40" fmla="*/ 1610 w 10000"/>
              <a:gd name="connsiteY40" fmla="*/ 462 h 10000"/>
              <a:gd name="connsiteX41" fmla="*/ 1347 w 10000"/>
              <a:gd name="connsiteY41" fmla="*/ 399 h 10000"/>
              <a:gd name="connsiteX42" fmla="*/ 1105 w 10000"/>
              <a:gd name="connsiteY42" fmla="*/ 336 h 10000"/>
              <a:gd name="connsiteX43" fmla="*/ 883 w 10000"/>
              <a:gd name="connsiteY43" fmla="*/ 277 h 10000"/>
              <a:gd name="connsiteX44" fmla="*/ 686 w 10000"/>
              <a:gd name="connsiteY44" fmla="*/ 221 h 10000"/>
              <a:gd name="connsiteX45" fmla="*/ 508 w 10000"/>
              <a:gd name="connsiteY45" fmla="*/ 168 h 10000"/>
              <a:gd name="connsiteX46" fmla="*/ 358 w 10000"/>
              <a:gd name="connsiteY46" fmla="*/ 123 h 10000"/>
              <a:gd name="connsiteX47" fmla="*/ 232 w 10000"/>
              <a:gd name="connsiteY47" fmla="*/ 81 h 10000"/>
              <a:gd name="connsiteX48" fmla="*/ 59 w 10000"/>
              <a:gd name="connsiteY48" fmla="*/ 21 h 10000"/>
              <a:gd name="connsiteX49" fmla="*/ 0 w 10000"/>
              <a:gd name="connsiteY49" fmla="*/ 0 h 10000"/>
              <a:gd name="connsiteX50" fmla="*/ 0 w 10000"/>
              <a:gd name="connsiteY50" fmla="*/ 0 h 10000"/>
              <a:gd name="connsiteX0" fmla="*/ 0 w 10000"/>
              <a:gd name="connsiteY0" fmla="*/ 0 h 7946"/>
              <a:gd name="connsiteX1" fmla="*/ 0 w 10000"/>
              <a:gd name="connsiteY1" fmla="*/ 7945 h 7946"/>
              <a:gd name="connsiteX2" fmla="*/ 10000 w 10000"/>
              <a:gd name="connsiteY2" fmla="*/ 7946 h 7946"/>
              <a:gd name="connsiteX3" fmla="*/ 10000 w 10000"/>
              <a:gd name="connsiteY3" fmla="*/ 4 h 7946"/>
              <a:gd name="connsiteX4" fmla="*/ 10000 w 10000"/>
              <a:gd name="connsiteY4" fmla="*/ 4 h 7946"/>
              <a:gd name="connsiteX5" fmla="*/ 9773 w 10000"/>
              <a:gd name="connsiteY5" fmla="*/ 91 h 7946"/>
              <a:gd name="connsiteX6" fmla="*/ 9547 w 10000"/>
              <a:gd name="connsiteY6" fmla="*/ 175 h 7946"/>
              <a:gd name="connsiteX7" fmla="*/ 9320 w 10000"/>
              <a:gd name="connsiteY7" fmla="*/ 256 h 7946"/>
              <a:gd name="connsiteX8" fmla="*/ 9092 w 10000"/>
              <a:gd name="connsiteY8" fmla="*/ 326 h 7946"/>
              <a:gd name="connsiteX9" fmla="*/ 8865 w 10000"/>
              <a:gd name="connsiteY9" fmla="*/ 396 h 7946"/>
              <a:gd name="connsiteX10" fmla="*/ 8637 w 10000"/>
              <a:gd name="connsiteY10" fmla="*/ 462 h 7946"/>
              <a:gd name="connsiteX11" fmla="*/ 8412 w 10000"/>
              <a:gd name="connsiteY11" fmla="*/ 518 h 7946"/>
              <a:gd name="connsiteX12" fmla="*/ 8184 w 10000"/>
              <a:gd name="connsiteY12" fmla="*/ 571 h 7946"/>
              <a:gd name="connsiteX13" fmla="*/ 7957 w 10000"/>
              <a:gd name="connsiteY13" fmla="*/ 620 h 7946"/>
              <a:gd name="connsiteX14" fmla="*/ 7734 w 10000"/>
              <a:gd name="connsiteY14" fmla="*/ 662 h 7946"/>
              <a:gd name="connsiteX15" fmla="*/ 7508 w 10000"/>
              <a:gd name="connsiteY15" fmla="*/ 704 h 7946"/>
              <a:gd name="connsiteX16" fmla="*/ 7285 w 10000"/>
              <a:gd name="connsiteY16" fmla="*/ 739 h 7946"/>
              <a:gd name="connsiteX17" fmla="*/ 7062 w 10000"/>
              <a:gd name="connsiteY17" fmla="*/ 767 h 7946"/>
              <a:gd name="connsiteX18" fmla="*/ 6840 w 10000"/>
              <a:gd name="connsiteY18" fmla="*/ 795 h 7946"/>
              <a:gd name="connsiteX19" fmla="*/ 6620 w 10000"/>
              <a:gd name="connsiteY19" fmla="*/ 819 h 7946"/>
              <a:gd name="connsiteX20" fmla="*/ 6402 w 10000"/>
              <a:gd name="connsiteY20" fmla="*/ 837 h 7946"/>
              <a:gd name="connsiteX21" fmla="*/ 6184 w 10000"/>
              <a:gd name="connsiteY21" fmla="*/ 851 h 7946"/>
              <a:gd name="connsiteX22" fmla="*/ 5968 w 10000"/>
              <a:gd name="connsiteY22" fmla="*/ 865 h 7946"/>
              <a:gd name="connsiteX23" fmla="*/ 5755 w 10000"/>
              <a:gd name="connsiteY23" fmla="*/ 872 h 7946"/>
              <a:gd name="connsiteX24" fmla="*/ 5542 w 10000"/>
              <a:gd name="connsiteY24" fmla="*/ 879 h 7946"/>
              <a:gd name="connsiteX25" fmla="*/ 5332 w 10000"/>
              <a:gd name="connsiteY25" fmla="*/ 882 h 7946"/>
              <a:gd name="connsiteX26" fmla="*/ 5124 w 10000"/>
              <a:gd name="connsiteY26" fmla="*/ 879 h 7946"/>
              <a:gd name="connsiteX27" fmla="*/ 4918 w 10000"/>
              <a:gd name="connsiteY27" fmla="*/ 879 h 7946"/>
              <a:gd name="connsiteX28" fmla="*/ 4714 w 10000"/>
              <a:gd name="connsiteY28" fmla="*/ 872 h 7946"/>
              <a:gd name="connsiteX29" fmla="*/ 4514 w 10000"/>
              <a:gd name="connsiteY29" fmla="*/ 861 h 7946"/>
              <a:gd name="connsiteX30" fmla="*/ 4316 w 10000"/>
              <a:gd name="connsiteY30" fmla="*/ 851 h 7946"/>
              <a:gd name="connsiteX31" fmla="*/ 4122 w 10000"/>
              <a:gd name="connsiteY31" fmla="*/ 840 h 7946"/>
              <a:gd name="connsiteX32" fmla="*/ 3929 w 10000"/>
              <a:gd name="connsiteY32" fmla="*/ 823 h 7946"/>
              <a:gd name="connsiteX33" fmla="*/ 3739 w 10000"/>
              <a:gd name="connsiteY33" fmla="*/ 805 h 7946"/>
              <a:gd name="connsiteX34" fmla="*/ 3553 w 10000"/>
              <a:gd name="connsiteY34" fmla="*/ 788 h 7946"/>
              <a:gd name="connsiteX35" fmla="*/ 3190 w 10000"/>
              <a:gd name="connsiteY35" fmla="*/ 742 h 7946"/>
              <a:gd name="connsiteX36" fmla="*/ 2842 w 10000"/>
              <a:gd name="connsiteY36" fmla="*/ 693 h 7946"/>
              <a:gd name="connsiteX37" fmla="*/ 2508 w 10000"/>
              <a:gd name="connsiteY37" fmla="*/ 641 h 7946"/>
              <a:gd name="connsiteX38" fmla="*/ 2192 w 10000"/>
              <a:gd name="connsiteY38" fmla="*/ 585 h 7946"/>
              <a:gd name="connsiteX39" fmla="*/ 1890 w 10000"/>
              <a:gd name="connsiteY39" fmla="*/ 525 h 7946"/>
              <a:gd name="connsiteX40" fmla="*/ 1610 w 10000"/>
              <a:gd name="connsiteY40" fmla="*/ 462 h 7946"/>
              <a:gd name="connsiteX41" fmla="*/ 1347 w 10000"/>
              <a:gd name="connsiteY41" fmla="*/ 399 h 7946"/>
              <a:gd name="connsiteX42" fmla="*/ 1105 w 10000"/>
              <a:gd name="connsiteY42" fmla="*/ 336 h 7946"/>
              <a:gd name="connsiteX43" fmla="*/ 883 w 10000"/>
              <a:gd name="connsiteY43" fmla="*/ 277 h 7946"/>
              <a:gd name="connsiteX44" fmla="*/ 686 w 10000"/>
              <a:gd name="connsiteY44" fmla="*/ 221 h 7946"/>
              <a:gd name="connsiteX45" fmla="*/ 508 w 10000"/>
              <a:gd name="connsiteY45" fmla="*/ 168 h 7946"/>
              <a:gd name="connsiteX46" fmla="*/ 358 w 10000"/>
              <a:gd name="connsiteY46" fmla="*/ 123 h 7946"/>
              <a:gd name="connsiteX47" fmla="*/ 232 w 10000"/>
              <a:gd name="connsiteY47" fmla="*/ 81 h 7946"/>
              <a:gd name="connsiteX48" fmla="*/ 59 w 10000"/>
              <a:gd name="connsiteY48" fmla="*/ 21 h 7946"/>
              <a:gd name="connsiteX49" fmla="*/ 0 w 10000"/>
              <a:gd name="connsiteY49" fmla="*/ 0 h 7946"/>
              <a:gd name="connsiteX50" fmla="*/ 0 w 10000"/>
              <a:gd name="connsiteY50" fmla="*/ 0 h 7946"/>
              <a:gd name="connsiteX0" fmla="*/ 0 w 10000"/>
              <a:gd name="connsiteY0" fmla="*/ 0 h 10000"/>
              <a:gd name="connsiteX1" fmla="*/ 0 w 10000"/>
              <a:gd name="connsiteY1" fmla="*/ 7371 h 10000"/>
              <a:gd name="connsiteX2" fmla="*/ 10000 w 10000"/>
              <a:gd name="connsiteY2" fmla="*/ 10000 h 10000"/>
              <a:gd name="connsiteX3" fmla="*/ 10000 w 10000"/>
              <a:gd name="connsiteY3" fmla="*/ 5 h 10000"/>
              <a:gd name="connsiteX4" fmla="*/ 10000 w 10000"/>
              <a:gd name="connsiteY4" fmla="*/ 5 h 10000"/>
              <a:gd name="connsiteX5" fmla="*/ 9773 w 10000"/>
              <a:gd name="connsiteY5" fmla="*/ 115 h 10000"/>
              <a:gd name="connsiteX6" fmla="*/ 9547 w 10000"/>
              <a:gd name="connsiteY6" fmla="*/ 220 h 10000"/>
              <a:gd name="connsiteX7" fmla="*/ 9320 w 10000"/>
              <a:gd name="connsiteY7" fmla="*/ 322 h 10000"/>
              <a:gd name="connsiteX8" fmla="*/ 9092 w 10000"/>
              <a:gd name="connsiteY8" fmla="*/ 410 h 10000"/>
              <a:gd name="connsiteX9" fmla="*/ 8865 w 10000"/>
              <a:gd name="connsiteY9" fmla="*/ 498 h 10000"/>
              <a:gd name="connsiteX10" fmla="*/ 8637 w 10000"/>
              <a:gd name="connsiteY10" fmla="*/ 581 h 10000"/>
              <a:gd name="connsiteX11" fmla="*/ 8412 w 10000"/>
              <a:gd name="connsiteY11" fmla="*/ 652 h 10000"/>
              <a:gd name="connsiteX12" fmla="*/ 8184 w 10000"/>
              <a:gd name="connsiteY12" fmla="*/ 719 h 10000"/>
              <a:gd name="connsiteX13" fmla="*/ 7957 w 10000"/>
              <a:gd name="connsiteY13" fmla="*/ 780 h 10000"/>
              <a:gd name="connsiteX14" fmla="*/ 7734 w 10000"/>
              <a:gd name="connsiteY14" fmla="*/ 833 h 10000"/>
              <a:gd name="connsiteX15" fmla="*/ 7508 w 10000"/>
              <a:gd name="connsiteY15" fmla="*/ 886 h 10000"/>
              <a:gd name="connsiteX16" fmla="*/ 7285 w 10000"/>
              <a:gd name="connsiteY16" fmla="*/ 930 h 10000"/>
              <a:gd name="connsiteX17" fmla="*/ 7062 w 10000"/>
              <a:gd name="connsiteY17" fmla="*/ 965 h 10000"/>
              <a:gd name="connsiteX18" fmla="*/ 6840 w 10000"/>
              <a:gd name="connsiteY18" fmla="*/ 1001 h 10000"/>
              <a:gd name="connsiteX19" fmla="*/ 6620 w 10000"/>
              <a:gd name="connsiteY19" fmla="*/ 1031 h 10000"/>
              <a:gd name="connsiteX20" fmla="*/ 6402 w 10000"/>
              <a:gd name="connsiteY20" fmla="*/ 1053 h 10000"/>
              <a:gd name="connsiteX21" fmla="*/ 6184 w 10000"/>
              <a:gd name="connsiteY21" fmla="*/ 1071 h 10000"/>
              <a:gd name="connsiteX22" fmla="*/ 5968 w 10000"/>
              <a:gd name="connsiteY22" fmla="*/ 1089 h 10000"/>
              <a:gd name="connsiteX23" fmla="*/ 5755 w 10000"/>
              <a:gd name="connsiteY23" fmla="*/ 1097 h 10000"/>
              <a:gd name="connsiteX24" fmla="*/ 5542 w 10000"/>
              <a:gd name="connsiteY24" fmla="*/ 1106 h 10000"/>
              <a:gd name="connsiteX25" fmla="*/ 5332 w 10000"/>
              <a:gd name="connsiteY25" fmla="*/ 1110 h 10000"/>
              <a:gd name="connsiteX26" fmla="*/ 5124 w 10000"/>
              <a:gd name="connsiteY26" fmla="*/ 1106 h 10000"/>
              <a:gd name="connsiteX27" fmla="*/ 4918 w 10000"/>
              <a:gd name="connsiteY27" fmla="*/ 1106 h 10000"/>
              <a:gd name="connsiteX28" fmla="*/ 4714 w 10000"/>
              <a:gd name="connsiteY28" fmla="*/ 1097 h 10000"/>
              <a:gd name="connsiteX29" fmla="*/ 4514 w 10000"/>
              <a:gd name="connsiteY29" fmla="*/ 1084 h 10000"/>
              <a:gd name="connsiteX30" fmla="*/ 4316 w 10000"/>
              <a:gd name="connsiteY30" fmla="*/ 1071 h 10000"/>
              <a:gd name="connsiteX31" fmla="*/ 4122 w 10000"/>
              <a:gd name="connsiteY31" fmla="*/ 1057 h 10000"/>
              <a:gd name="connsiteX32" fmla="*/ 3929 w 10000"/>
              <a:gd name="connsiteY32" fmla="*/ 1036 h 10000"/>
              <a:gd name="connsiteX33" fmla="*/ 3739 w 10000"/>
              <a:gd name="connsiteY33" fmla="*/ 1013 h 10000"/>
              <a:gd name="connsiteX34" fmla="*/ 3553 w 10000"/>
              <a:gd name="connsiteY34" fmla="*/ 992 h 10000"/>
              <a:gd name="connsiteX35" fmla="*/ 3190 w 10000"/>
              <a:gd name="connsiteY35" fmla="*/ 934 h 10000"/>
              <a:gd name="connsiteX36" fmla="*/ 2842 w 10000"/>
              <a:gd name="connsiteY36" fmla="*/ 872 h 10000"/>
              <a:gd name="connsiteX37" fmla="*/ 2508 w 10000"/>
              <a:gd name="connsiteY37" fmla="*/ 807 h 10000"/>
              <a:gd name="connsiteX38" fmla="*/ 2192 w 10000"/>
              <a:gd name="connsiteY38" fmla="*/ 736 h 10000"/>
              <a:gd name="connsiteX39" fmla="*/ 1890 w 10000"/>
              <a:gd name="connsiteY39" fmla="*/ 661 h 10000"/>
              <a:gd name="connsiteX40" fmla="*/ 1610 w 10000"/>
              <a:gd name="connsiteY40" fmla="*/ 581 h 10000"/>
              <a:gd name="connsiteX41" fmla="*/ 1347 w 10000"/>
              <a:gd name="connsiteY41" fmla="*/ 502 h 10000"/>
              <a:gd name="connsiteX42" fmla="*/ 1105 w 10000"/>
              <a:gd name="connsiteY42" fmla="*/ 423 h 10000"/>
              <a:gd name="connsiteX43" fmla="*/ 883 w 10000"/>
              <a:gd name="connsiteY43" fmla="*/ 349 h 10000"/>
              <a:gd name="connsiteX44" fmla="*/ 686 w 10000"/>
              <a:gd name="connsiteY44" fmla="*/ 278 h 10000"/>
              <a:gd name="connsiteX45" fmla="*/ 508 w 10000"/>
              <a:gd name="connsiteY45" fmla="*/ 211 h 10000"/>
              <a:gd name="connsiteX46" fmla="*/ 358 w 10000"/>
              <a:gd name="connsiteY46" fmla="*/ 155 h 10000"/>
              <a:gd name="connsiteX47" fmla="*/ 232 w 10000"/>
              <a:gd name="connsiteY47" fmla="*/ 102 h 10000"/>
              <a:gd name="connsiteX48" fmla="*/ 59 w 10000"/>
              <a:gd name="connsiteY48" fmla="*/ 26 h 10000"/>
              <a:gd name="connsiteX49" fmla="*/ 0 w 10000"/>
              <a:gd name="connsiteY49" fmla="*/ 0 h 10000"/>
              <a:gd name="connsiteX50" fmla="*/ 0 w 10000"/>
              <a:gd name="connsiteY50" fmla="*/ 0 h 10000"/>
              <a:gd name="connsiteX0" fmla="*/ 0 w 10000"/>
              <a:gd name="connsiteY0" fmla="*/ 0 h 7372"/>
              <a:gd name="connsiteX1" fmla="*/ 0 w 10000"/>
              <a:gd name="connsiteY1" fmla="*/ 7371 h 7372"/>
              <a:gd name="connsiteX2" fmla="*/ 10000 w 10000"/>
              <a:gd name="connsiteY2" fmla="*/ 7372 h 7372"/>
              <a:gd name="connsiteX3" fmla="*/ 10000 w 10000"/>
              <a:gd name="connsiteY3" fmla="*/ 5 h 7372"/>
              <a:gd name="connsiteX4" fmla="*/ 10000 w 10000"/>
              <a:gd name="connsiteY4" fmla="*/ 5 h 7372"/>
              <a:gd name="connsiteX5" fmla="*/ 9773 w 10000"/>
              <a:gd name="connsiteY5" fmla="*/ 115 h 7372"/>
              <a:gd name="connsiteX6" fmla="*/ 9547 w 10000"/>
              <a:gd name="connsiteY6" fmla="*/ 220 h 7372"/>
              <a:gd name="connsiteX7" fmla="*/ 9320 w 10000"/>
              <a:gd name="connsiteY7" fmla="*/ 322 h 7372"/>
              <a:gd name="connsiteX8" fmla="*/ 9092 w 10000"/>
              <a:gd name="connsiteY8" fmla="*/ 410 h 7372"/>
              <a:gd name="connsiteX9" fmla="*/ 8865 w 10000"/>
              <a:gd name="connsiteY9" fmla="*/ 498 h 7372"/>
              <a:gd name="connsiteX10" fmla="*/ 8637 w 10000"/>
              <a:gd name="connsiteY10" fmla="*/ 581 h 7372"/>
              <a:gd name="connsiteX11" fmla="*/ 8412 w 10000"/>
              <a:gd name="connsiteY11" fmla="*/ 652 h 7372"/>
              <a:gd name="connsiteX12" fmla="*/ 8184 w 10000"/>
              <a:gd name="connsiteY12" fmla="*/ 719 h 7372"/>
              <a:gd name="connsiteX13" fmla="*/ 7957 w 10000"/>
              <a:gd name="connsiteY13" fmla="*/ 780 h 7372"/>
              <a:gd name="connsiteX14" fmla="*/ 7734 w 10000"/>
              <a:gd name="connsiteY14" fmla="*/ 833 h 7372"/>
              <a:gd name="connsiteX15" fmla="*/ 7508 w 10000"/>
              <a:gd name="connsiteY15" fmla="*/ 886 h 7372"/>
              <a:gd name="connsiteX16" fmla="*/ 7285 w 10000"/>
              <a:gd name="connsiteY16" fmla="*/ 930 h 7372"/>
              <a:gd name="connsiteX17" fmla="*/ 7062 w 10000"/>
              <a:gd name="connsiteY17" fmla="*/ 965 h 7372"/>
              <a:gd name="connsiteX18" fmla="*/ 6840 w 10000"/>
              <a:gd name="connsiteY18" fmla="*/ 1001 h 7372"/>
              <a:gd name="connsiteX19" fmla="*/ 6620 w 10000"/>
              <a:gd name="connsiteY19" fmla="*/ 1031 h 7372"/>
              <a:gd name="connsiteX20" fmla="*/ 6402 w 10000"/>
              <a:gd name="connsiteY20" fmla="*/ 1053 h 7372"/>
              <a:gd name="connsiteX21" fmla="*/ 6184 w 10000"/>
              <a:gd name="connsiteY21" fmla="*/ 1071 h 7372"/>
              <a:gd name="connsiteX22" fmla="*/ 5968 w 10000"/>
              <a:gd name="connsiteY22" fmla="*/ 1089 h 7372"/>
              <a:gd name="connsiteX23" fmla="*/ 5755 w 10000"/>
              <a:gd name="connsiteY23" fmla="*/ 1097 h 7372"/>
              <a:gd name="connsiteX24" fmla="*/ 5542 w 10000"/>
              <a:gd name="connsiteY24" fmla="*/ 1106 h 7372"/>
              <a:gd name="connsiteX25" fmla="*/ 5332 w 10000"/>
              <a:gd name="connsiteY25" fmla="*/ 1110 h 7372"/>
              <a:gd name="connsiteX26" fmla="*/ 5124 w 10000"/>
              <a:gd name="connsiteY26" fmla="*/ 1106 h 7372"/>
              <a:gd name="connsiteX27" fmla="*/ 4918 w 10000"/>
              <a:gd name="connsiteY27" fmla="*/ 1106 h 7372"/>
              <a:gd name="connsiteX28" fmla="*/ 4714 w 10000"/>
              <a:gd name="connsiteY28" fmla="*/ 1097 h 7372"/>
              <a:gd name="connsiteX29" fmla="*/ 4514 w 10000"/>
              <a:gd name="connsiteY29" fmla="*/ 1084 h 7372"/>
              <a:gd name="connsiteX30" fmla="*/ 4316 w 10000"/>
              <a:gd name="connsiteY30" fmla="*/ 1071 h 7372"/>
              <a:gd name="connsiteX31" fmla="*/ 4122 w 10000"/>
              <a:gd name="connsiteY31" fmla="*/ 1057 h 7372"/>
              <a:gd name="connsiteX32" fmla="*/ 3929 w 10000"/>
              <a:gd name="connsiteY32" fmla="*/ 1036 h 7372"/>
              <a:gd name="connsiteX33" fmla="*/ 3739 w 10000"/>
              <a:gd name="connsiteY33" fmla="*/ 1013 h 7372"/>
              <a:gd name="connsiteX34" fmla="*/ 3553 w 10000"/>
              <a:gd name="connsiteY34" fmla="*/ 992 h 7372"/>
              <a:gd name="connsiteX35" fmla="*/ 3190 w 10000"/>
              <a:gd name="connsiteY35" fmla="*/ 934 h 7372"/>
              <a:gd name="connsiteX36" fmla="*/ 2842 w 10000"/>
              <a:gd name="connsiteY36" fmla="*/ 872 h 7372"/>
              <a:gd name="connsiteX37" fmla="*/ 2508 w 10000"/>
              <a:gd name="connsiteY37" fmla="*/ 807 h 7372"/>
              <a:gd name="connsiteX38" fmla="*/ 2192 w 10000"/>
              <a:gd name="connsiteY38" fmla="*/ 736 h 7372"/>
              <a:gd name="connsiteX39" fmla="*/ 1890 w 10000"/>
              <a:gd name="connsiteY39" fmla="*/ 661 h 7372"/>
              <a:gd name="connsiteX40" fmla="*/ 1610 w 10000"/>
              <a:gd name="connsiteY40" fmla="*/ 581 h 7372"/>
              <a:gd name="connsiteX41" fmla="*/ 1347 w 10000"/>
              <a:gd name="connsiteY41" fmla="*/ 502 h 7372"/>
              <a:gd name="connsiteX42" fmla="*/ 1105 w 10000"/>
              <a:gd name="connsiteY42" fmla="*/ 423 h 7372"/>
              <a:gd name="connsiteX43" fmla="*/ 883 w 10000"/>
              <a:gd name="connsiteY43" fmla="*/ 349 h 7372"/>
              <a:gd name="connsiteX44" fmla="*/ 686 w 10000"/>
              <a:gd name="connsiteY44" fmla="*/ 278 h 7372"/>
              <a:gd name="connsiteX45" fmla="*/ 508 w 10000"/>
              <a:gd name="connsiteY45" fmla="*/ 211 h 7372"/>
              <a:gd name="connsiteX46" fmla="*/ 358 w 10000"/>
              <a:gd name="connsiteY46" fmla="*/ 155 h 7372"/>
              <a:gd name="connsiteX47" fmla="*/ 232 w 10000"/>
              <a:gd name="connsiteY47" fmla="*/ 102 h 7372"/>
              <a:gd name="connsiteX48" fmla="*/ 59 w 10000"/>
              <a:gd name="connsiteY48" fmla="*/ 26 h 7372"/>
              <a:gd name="connsiteX49" fmla="*/ 0 w 10000"/>
              <a:gd name="connsiteY49" fmla="*/ 0 h 7372"/>
              <a:gd name="connsiteX50" fmla="*/ 0 w 10000"/>
              <a:gd name="connsiteY50" fmla="*/ 0 h 7372"/>
              <a:gd name="connsiteX0" fmla="*/ 0 w 10000"/>
              <a:gd name="connsiteY0" fmla="*/ 0 h 10000"/>
              <a:gd name="connsiteX1" fmla="*/ 0 w 10000"/>
              <a:gd name="connsiteY1" fmla="*/ 7970 h 10000"/>
              <a:gd name="connsiteX2" fmla="*/ 10000 w 10000"/>
              <a:gd name="connsiteY2" fmla="*/ 10000 h 10000"/>
              <a:gd name="connsiteX3" fmla="*/ 10000 w 10000"/>
              <a:gd name="connsiteY3" fmla="*/ 7 h 10000"/>
              <a:gd name="connsiteX4" fmla="*/ 10000 w 10000"/>
              <a:gd name="connsiteY4" fmla="*/ 7 h 10000"/>
              <a:gd name="connsiteX5" fmla="*/ 9773 w 10000"/>
              <a:gd name="connsiteY5" fmla="*/ 156 h 10000"/>
              <a:gd name="connsiteX6" fmla="*/ 9547 w 10000"/>
              <a:gd name="connsiteY6" fmla="*/ 298 h 10000"/>
              <a:gd name="connsiteX7" fmla="*/ 9320 w 10000"/>
              <a:gd name="connsiteY7" fmla="*/ 437 h 10000"/>
              <a:gd name="connsiteX8" fmla="*/ 9092 w 10000"/>
              <a:gd name="connsiteY8" fmla="*/ 556 h 10000"/>
              <a:gd name="connsiteX9" fmla="*/ 8865 w 10000"/>
              <a:gd name="connsiteY9" fmla="*/ 676 h 10000"/>
              <a:gd name="connsiteX10" fmla="*/ 8637 w 10000"/>
              <a:gd name="connsiteY10" fmla="*/ 788 h 10000"/>
              <a:gd name="connsiteX11" fmla="*/ 8412 w 10000"/>
              <a:gd name="connsiteY11" fmla="*/ 884 h 10000"/>
              <a:gd name="connsiteX12" fmla="*/ 8184 w 10000"/>
              <a:gd name="connsiteY12" fmla="*/ 975 h 10000"/>
              <a:gd name="connsiteX13" fmla="*/ 7957 w 10000"/>
              <a:gd name="connsiteY13" fmla="*/ 1058 h 10000"/>
              <a:gd name="connsiteX14" fmla="*/ 7734 w 10000"/>
              <a:gd name="connsiteY14" fmla="*/ 1130 h 10000"/>
              <a:gd name="connsiteX15" fmla="*/ 7508 w 10000"/>
              <a:gd name="connsiteY15" fmla="*/ 1202 h 10000"/>
              <a:gd name="connsiteX16" fmla="*/ 7285 w 10000"/>
              <a:gd name="connsiteY16" fmla="*/ 1262 h 10000"/>
              <a:gd name="connsiteX17" fmla="*/ 7062 w 10000"/>
              <a:gd name="connsiteY17" fmla="*/ 1309 h 10000"/>
              <a:gd name="connsiteX18" fmla="*/ 6840 w 10000"/>
              <a:gd name="connsiteY18" fmla="*/ 1358 h 10000"/>
              <a:gd name="connsiteX19" fmla="*/ 6620 w 10000"/>
              <a:gd name="connsiteY19" fmla="*/ 1399 h 10000"/>
              <a:gd name="connsiteX20" fmla="*/ 6402 w 10000"/>
              <a:gd name="connsiteY20" fmla="*/ 1428 h 10000"/>
              <a:gd name="connsiteX21" fmla="*/ 6184 w 10000"/>
              <a:gd name="connsiteY21" fmla="*/ 1453 h 10000"/>
              <a:gd name="connsiteX22" fmla="*/ 5968 w 10000"/>
              <a:gd name="connsiteY22" fmla="*/ 1477 h 10000"/>
              <a:gd name="connsiteX23" fmla="*/ 5755 w 10000"/>
              <a:gd name="connsiteY23" fmla="*/ 1488 h 10000"/>
              <a:gd name="connsiteX24" fmla="*/ 5542 w 10000"/>
              <a:gd name="connsiteY24" fmla="*/ 1500 h 10000"/>
              <a:gd name="connsiteX25" fmla="*/ 5332 w 10000"/>
              <a:gd name="connsiteY25" fmla="*/ 1506 h 10000"/>
              <a:gd name="connsiteX26" fmla="*/ 5124 w 10000"/>
              <a:gd name="connsiteY26" fmla="*/ 1500 h 10000"/>
              <a:gd name="connsiteX27" fmla="*/ 4918 w 10000"/>
              <a:gd name="connsiteY27" fmla="*/ 1500 h 10000"/>
              <a:gd name="connsiteX28" fmla="*/ 4714 w 10000"/>
              <a:gd name="connsiteY28" fmla="*/ 1488 h 10000"/>
              <a:gd name="connsiteX29" fmla="*/ 4514 w 10000"/>
              <a:gd name="connsiteY29" fmla="*/ 1470 h 10000"/>
              <a:gd name="connsiteX30" fmla="*/ 4316 w 10000"/>
              <a:gd name="connsiteY30" fmla="*/ 1453 h 10000"/>
              <a:gd name="connsiteX31" fmla="*/ 4122 w 10000"/>
              <a:gd name="connsiteY31" fmla="*/ 1434 h 10000"/>
              <a:gd name="connsiteX32" fmla="*/ 3929 w 10000"/>
              <a:gd name="connsiteY32" fmla="*/ 1405 h 10000"/>
              <a:gd name="connsiteX33" fmla="*/ 3739 w 10000"/>
              <a:gd name="connsiteY33" fmla="*/ 1374 h 10000"/>
              <a:gd name="connsiteX34" fmla="*/ 3553 w 10000"/>
              <a:gd name="connsiteY34" fmla="*/ 1346 h 10000"/>
              <a:gd name="connsiteX35" fmla="*/ 3190 w 10000"/>
              <a:gd name="connsiteY35" fmla="*/ 1267 h 10000"/>
              <a:gd name="connsiteX36" fmla="*/ 2842 w 10000"/>
              <a:gd name="connsiteY36" fmla="*/ 1183 h 10000"/>
              <a:gd name="connsiteX37" fmla="*/ 2508 w 10000"/>
              <a:gd name="connsiteY37" fmla="*/ 1095 h 10000"/>
              <a:gd name="connsiteX38" fmla="*/ 2192 w 10000"/>
              <a:gd name="connsiteY38" fmla="*/ 998 h 10000"/>
              <a:gd name="connsiteX39" fmla="*/ 1890 w 10000"/>
              <a:gd name="connsiteY39" fmla="*/ 897 h 10000"/>
              <a:gd name="connsiteX40" fmla="*/ 1610 w 10000"/>
              <a:gd name="connsiteY40" fmla="*/ 788 h 10000"/>
              <a:gd name="connsiteX41" fmla="*/ 1347 w 10000"/>
              <a:gd name="connsiteY41" fmla="*/ 681 h 10000"/>
              <a:gd name="connsiteX42" fmla="*/ 1105 w 10000"/>
              <a:gd name="connsiteY42" fmla="*/ 574 h 10000"/>
              <a:gd name="connsiteX43" fmla="*/ 883 w 10000"/>
              <a:gd name="connsiteY43" fmla="*/ 473 h 10000"/>
              <a:gd name="connsiteX44" fmla="*/ 686 w 10000"/>
              <a:gd name="connsiteY44" fmla="*/ 377 h 10000"/>
              <a:gd name="connsiteX45" fmla="*/ 508 w 10000"/>
              <a:gd name="connsiteY45" fmla="*/ 286 h 10000"/>
              <a:gd name="connsiteX46" fmla="*/ 358 w 10000"/>
              <a:gd name="connsiteY46" fmla="*/ 210 h 10000"/>
              <a:gd name="connsiteX47" fmla="*/ 232 w 10000"/>
              <a:gd name="connsiteY47" fmla="*/ 138 h 10000"/>
              <a:gd name="connsiteX48" fmla="*/ 59 w 10000"/>
              <a:gd name="connsiteY48" fmla="*/ 35 h 10000"/>
              <a:gd name="connsiteX49" fmla="*/ 0 w 10000"/>
              <a:gd name="connsiteY49" fmla="*/ 0 h 10000"/>
              <a:gd name="connsiteX50" fmla="*/ 0 w 10000"/>
              <a:gd name="connsiteY50" fmla="*/ 0 h 10000"/>
              <a:gd name="connsiteX0" fmla="*/ 0 w 10000"/>
              <a:gd name="connsiteY0" fmla="*/ 0 h 8000"/>
              <a:gd name="connsiteX1" fmla="*/ 0 w 10000"/>
              <a:gd name="connsiteY1" fmla="*/ 7970 h 8000"/>
              <a:gd name="connsiteX2" fmla="*/ 10000 w 10000"/>
              <a:gd name="connsiteY2" fmla="*/ 8000 h 8000"/>
              <a:gd name="connsiteX3" fmla="*/ 10000 w 10000"/>
              <a:gd name="connsiteY3" fmla="*/ 7 h 8000"/>
              <a:gd name="connsiteX4" fmla="*/ 10000 w 10000"/>
              <a:gd name="connsiteY4" fmla="*/ 7 h 8000"/>
              <a:gd name="connsiteX5" fmla="*/ 9773 w 10000"/>
              <a:gd name="connsiteY5" fmla="*/ 156 h 8000"/>
              <a:gd name="connsiteX6" fmla="*/ 9547 w 10000"/>
              <a:gd name="connsiteY6" fmla="*/ 298 h 8000"/>
              <a:gd name="connsiteX7" fmla="*/ 9320 w 10000"/>
              <a:gd name="connsiteY7" fmla="*/ 437 h 8000"/>
              <a:gd name="connsiteX8" fmla="*/ 9092 w 10000"/>
              <a:gd name="connsiteY8" fmla="*/ 556 h 8000"/>
              <a:gd name="connsiteX9" fmla="*/ 8865 w 10000"/>
              <a:gd name="connsiteY9" fmla="*/ 676 h 8000"/>
              <a:gd name="connsiteX10" fmla="*/ 8637 w 10000"/>
              <a:gd name="connsiteY10" fmla="*/ 788 h 8000"/>
              <a:gd name="connsiteX11" fmla="*/ 8412 w 10000"/>
              <a:gd name="connsiteY11" fmla="*/ 884 h 8000"/>
              <a:gd name="connsiteX12" fmla="*/ 8184 w 10000"/>
              <a:gd name="connsiteY12" fmla="*/ 975 h 8000"/>
              <a:gd name="connsiteX13" fmla="*/ 7957 w 10000"/>
              <a:gd name="connsiteY13" fmla="*/ 1058 h 8000"/>
              <a:gd name="connsiteX14" fmla="*/ 7734 w 10000"/>
              <a:gd name="connsiteY14" fmla="*/ 1130 h 8000"/>
              <a:gd name="connsiteX15" fmla="*/ 7508 w 10000"/>
              <a:gd name="connsiteY15" fmla="*/ 1202 h 8000"/>
              <a:gd name="connsiteX16" fmla="*/ 7285 w 10000"/>
              <a:gd name="connsiteY16" fmla="*/ 1262 h 8000"/>
              <a:gd name="connsiteX17" fmla="*/ 7062 w 10000"/>
              <a:gd name="connsiteY17" fmla="*/ 1309 h 8000"/>
              <a:gd name="connsiteX18" fmla="*/ 6840 w 10000"/>
              <a:gd name="connsiteY18" fmla="*/ 1358 h 8000"/>
              <a:gd name="connsiteX19" fmla="*/ 6620 w 10000"/>
              <a:gd name="connsiteY19" fmla="*/ 1399 h 8000"/>
              <a:gd name="connsiteX20" fmla="*/ 6402 w 10000"/>
              <a:gd name="connsiteY20" fmla="*/ 1428 h 8000"/>
              <a:gd name="connsiteX21" fmla="*/ 6184 w 10000"/>
              <a:gd name="connsiteY21" fmla="*/ 1453 h 8000"/>
              <a:gd name="connsiteX22" fmla="*/ 5968 w 10000"/>
              <a:gd name="connsiteY22" fmla="*/ 1477 h 8000"/>
              <a:gd name="connsiteX23" fmla="*/ 5755 w 10000"/>
              <a:gd name="connsiteY23" fmla="*/ 1488 h 8000"/>
              <a:gd name="connsiteX24" fmla="*/ 5542 w 10000"/>
              <a:gd name="connsiteY24" fmla="*/ 1500 h 8000"/>
              <a:gd name="connsiteX25" fmla="*/ 5332 w 10000"/>
              <a:gd name="connsiteY25" fmla="*/ 1506 h 8000"/>
              <a:gd name="connsiteX26" fmla="*/ 5124 w 10000"/>
              <a:gd name="connsiteY26" fmla="*/ 1500 h 8000"/>
              <a:gd name="connsiteX27" fmla="*/ 4918 w 10000"/>
              <a:gd name="connsiteY27" fmla="*/ 1500 h 8000"/>
              <a:gd name="connsiteX28" fmla="*/ 4714 w 10000"/>
              <a:gd name="connsiteY28" fmla="*/ 1488 h 8000"/>
              <a:gd name="connsiteX29" fmla="*/ 4514 w 10000"/>
              <a:gd name="connsiteY29" fmla="*/ 1470 h 8000"/>
              <a:gd name="connsiteX30" fmla="*/ 4316 w 10000"/>
              <a:gd name="connsiteY30" fmla="*/ 1453 h 8000"/>
              <a:gd name="connsiteX31" fmla="*/ 4122 w 10000"/>
              <a:gd name="connsiteY31" fmla="*/ 1434 h 8000"/>
              <a:gd name="connsiteX32" fmla="*/ 3929 w 10000"/>
              <a:gd name="connsiteY32" fmla="*/ 1405 h 8000"/>
              <a:gd name="connsiteX33" fmla="*/ 3739 w 10000"/>
              <a:gd name="connsiteY33" fmla="*/ 1374 h 8000"/>
              <a:gd name="connsiteX34" fmla="*/ 3553 w 10000"/>
              <a:gd name="connsiteY34" fmla="*/ 1346 h 8000"/>
              <a:gd name="connsiteX35" fmla="*/ 3190 w 10000"/>
              <a:gd name="connsiteY35" fmla="*/ 1267 h 8000"/>
              <a:gd name="connsiteX36" fmla="*/ 2842 w 10000"/>
              <a:gd name="connsiteY36" fmla="*/ 1183 h 8000"/>
              <a:gd name="connsiteX37" fmla="*/ 2508 w 10000"/>
              <a:gd name="connsiteY37" fmla="*/ 1095 h 8000"/>
              <a:gd name="connsiteX38" fmla="*/ 2192 w 10000"/>
              <a:gd name="connsiteY38" fmla="*/ 998 h 8000"/>
              <a:gd name="connsiteX39" fmla="*/ 1890 w 10000"/>
              <a:gd name="connsiteY39" fmla="*/ 897 h 8000"/>
              <a:gd name="connsiteX40" fmla="*/ 1610 w 10000"/>
              <a:gd name="connsiteY40" fmla="*/ 788 h 8000"/>
              <a:gd name="connsiteX41" fmla="*/ 1347 w 10000"/>
              <a:gd name="connsiteY41" fmla="*/ 681 h 8000"/>
              <a:gd name="connsiteX42" fmla="*/ 1105 w 10000"/>
              <a:gd name="connsiteY42" fmla="*/ 574 h 8000"/>
              <a:gd name="connsiteX43" fmla="*/ 883 w 10000"/>
              <a:gd name="connsiteY43" fmla="*/ 473 h 8000"/>
              <a:gd name="connsiteX44" fmla="*/ 686 w 10000"/>
              <a:gd name="connsiteY44" fmla="*/ 377 h 8000"/>
              <a:gd name="connsiteX45" fmla="*/ 508 w 10000"/>
              <a:gd name="connsiteY45" fmla="*/ 286 h 8000"/>
              <a:gd name="connsiteX46" fmla="*/ 358 w 10000"/>
              <a:gd name="connsiteY46" fmla="*/ 210 h 8000"/>
              <a:gd name="connsiteX47" fmla="*/ 232 w 10000"/>
              <a:gd name="connsiteY47" fmla="*/ 138 h 8000"/>
              <a:gd name="connsiteX48" fmla="*/ 59 w 10000"/>
              <a:gd name="connsiteY48" fmla="*/ 35 h 8000"/>
              <a:gd name="connsiteX49" fmla="*/ 0 w 10000"/>
              <a:gd name="connsiteY49" fmla="*/ 0 h 8000"/>
              <a:gd name="connsiteX50" fmla="*/ 0 w 10000"/>
              <a:gd name="connsiteY50" fmla="*/ 0 h 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10440531" y="0"/>
            <a:ext cx="685979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7472" y="1278467"/>
            <a:ext cx="1410332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5255" y="1278467"/>
            <a:ext cx="625765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5880" y="6391839"/>
            <a:ext cx="992393" cy="304799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464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5"/>
          <p:cNvSpPr>
            <a:spLocks/>
          </p:cNvSpPr>
          <p:nvPr/>
        </p:nvSpPr>
        <p:spPr bwMode="auto">
          <a:xfrm rot="21010068">
            <a:off x="8493163" y="1797517"/>
            <a:ext cx="3300266" cy="440924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2856 h 2856"/>
              <a:gd name="T4" fmla="*/ 7104 w 7104"/>
              <a:gd name="T5" fmla="*/ 2856 h 2856"/>
              <a:gd name="T6" fmla="*/ 7104 w 7104"/>
              <a:gd name="T7" fmla="*/ 1 h 2856"/>
              <a:gd name="T8" fmla="*/ 7104 w 7104"/>
              <a:gd name="T9" fmla="*/ 1 h 2856"/>
              <a:gd name="T10" fmla="*/ 6943 w 7104"/>
              <a:gd name="T11" fmla="*/ 26 h 2856"/>
              <a:gd name="T12" fmla="*/ 6782 w 7104"/>
              <a:gd name="T13" fmla="*/ 50 h 2856"/>
              <a:gd name="T14" fmla="*/ 6621 w 7104"/>
              <a:gd name="T15" fmla="*/ 73 h 2856"/>
              <a:gd name="T16" fmla="*/ 6459 w 7104"/>
              <a:gd name="T17" fmla="*/ 93 h 2856"/>
              <a:gd name="T18" fmla="*/ 6298 w 7104"/>
              <a:gd name="T19" fmla="*/ 113 h 2856"/>
              <a:gd name="T20" fmla="*/ 6136 w 7104"/>
              <a:gd name="T21" fmla="*/ 132 h 2856"/>
              <a:gd name="T22" fmla="*/ 5976 w 7104"/>
              <a:gd name="T23" fmla="*/ 148 h 2856"/>
              <a:gd name="T24" fmla="*/ 5814 w 7104"/>
              <a:gd name="T25" fmla="*/ 163 h 2856"/>
              <a:gd name="T26" fmla="*/ 5653 w 7104"/>
              <a:gd name="T27" fmla="*/ 177 h 2856"/>
              <a:gd name="T28" fmla="*/ 5494 w 7104"/>
              <a:gd name="T29" fmla="*/ 189 h 2856"/>
              <a:gd name="T30" fmla="*/ 5334 w 7104"/>
              <a:gd name="T31" fmla="*/ 201 h 2856"/>
              <a:gd name="T32" fmla="*/ 5175 w 7104"/>
              <a:gd name="T33" fmla="*/ 211 h 2856"/>
              <a:gd name="T34" fmla="*/ 5017 w 7104"/>
              <a:gd name="T35" fmla="*/ 219 h 2856"/>
              <a:gd name="T36" fmla="*/ 4859 w 7104"/>
              <a:gd name="T37" fmla="*/ 227 h 2856"/>
              <a:gd name="T38" fmla="*/ 4703 w 7104"/>
              <a:gd name="T39" fmla="*/ 234 h 2856"/>
              <a:gd name="T40" fmla="*/ 4548 w 7104"/>
              <a:gd name="T41" fmla="*/ 239 h 2856"/>
              <a:gd name="T42" fmla="*/ 4393 w 7104"/>
              <a:gd name="T43" fmla="*/ 243 h 2856"/>
              <a:gd name="T44" fmla="*/ 4240 w 7104"/>
              <a:gd name="T45" fmla="*/ 247 h 2856"/>
              <a:gd name="T46" fmla="*/ 4088 w 7104"/>
              <a:gd name="T47" fmla="*/ 249 h 2856"/>
              <a:gd name="T48" fmla="*/ 3937 w 7104"/>
              <a:gd name="T49" fmla="*/ 251 h 2856"/>
              <a:gd name="T50" fmla="*/ 3788 w 7104"/>
              <a:gd name="T51" fmla="*/ 252 h 2856"/>
              <a:gd name="T52" fmla="*/ 3640 w 7104"/>
              <a:gd name="T53" fmla="*/ 251 h 2856"/>
              <a:gd name="T54" fmla="*/ 3494 w 7104"/>
              <a:gd name="T55" fmla="*/ 251 h 2856"/>
              <a:gd name="T56" fmla="*/ 3349 w 7104"/>
              <a:gd name="T57" fmla="*/ 249 h 2856"/>
              <a:gd name="T58" fmla="*/ 3207 w 7104"/>
              <a:gd name="T59" fmla="*/ 246 h 2856"/>
              <a:gd name="T60" fmla="*/ 3066 w 7104"/>
              <a:gd name="T61" fmla="*/ 243 h 2856"/>
              <a:gd name="T62" fmla="*/ 2928 w 7104"/>
              <a:gd name="T63" fmla="*/ 240 h 2856"/>
              <a:gd name="T64" fmla="*/ 2791 w 7104"/>
              <a:gd name="T65" fmla="*/ 235 h 2856"/>
              <a:gd name="T66" fmla="*/ 2656 w 7104"/>
              <a:gd name="T67" fmla="*/ 230 h 2856"/>
              <a:gd name="T68" fmla="*/ 2524 w 7104"/>
              <a:gd name="T69" fmla="*/ 225 h 2856"/>
              <a:gd name="T70" fmla="*/ 2266 w 7104"/>
              <a:gd name="T71" fmla="*/ 212 h 2856"/>
              <a:gd name="T72" fmla="*/ 2019 w 7104"/>
              <a:gd name="T73" fmla="*/ 198 h 2856"/>
              <a:gd name="T74" fmla="*/ 1782 w 7104"/>
              <a:gd name="T75" fmla="*/ 183 h 2856"/>
              <a:gd name="T76" fmla="*/ 1557 w 7104"/>
              <a:gd name="T77" fmla="*/ 167 h 2856"/>
              <a:gd name="T78" fmla="*/ 1343 w 7104"/>
              <a:gd name="T79" fmla="*/ 150 h 2856"/>
              <a:gd name="T80" fmla="*/ 1144 w 7104"/>
              <a:gd name="T81" fmla="*/ 132 h 2856"/>
              <a:gd name="T82" fmla="*/ 957 w 7104"/>
              <a:gd name="T83" fmla="*/ 114 h 2856"/>
              <a:gd name="T84" fmla="*/ 785 w 7104"/>
              <a:gd name="T85" fmla="*/ 96 h 2856"/>
              <a:gd name="T86" fmla="*/ 627 w 7104"/>
              <a:gd name="T87" fmla="*/ 79 h 2856"/>
              <a:gd name="T88" fmla="*/ 487 w 7104"/>
              <a:gd name="T89" fmla="*/ 63 h 2856"/>
              <a:gd name="T90" fmla="*/ 361 w 7104"/>
              <a:gd name="T91" fmla="*/ 48 h 2856"/>
              <a:gd name="T92" fmla="*/ 254 w 7104"/>
              <a:gd name="T93" fmla="*/ 35 h 2856"/>
              <a:gd name="T94" fmla="*/ 165 w 7104"/>
              <a:gd name="T95" fmla="*/ 23 h 2856"/>
              <a:gd name="T96" fmla="*/ 42 w 7104"/>
              <a:gd name="T97" fmla="*/ 6 h 2856"/>
              <a:gd name="T98" fmla="*/ 0 w 7104"/>
              <a:gd name="T99" fmla="*/ 0 h 2856"/>
              <a:gd name="T100" fmla="*/ 0 w 7104"/>
              <a:gd name="T101" fmla="*/ 0 h 2856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508 w 10000"/>
              <a:gd name="connsiteY36" fmla="*/ 641 h 10000"/>
              <a:gd name="connsiteX37" fmla="*/ 2192 w 10000"/>
              <a:gd name="connsiteY37" fmla="*/ 585 h 10000"/>
              <a:gd name="connsiteX38" fmla="*/ 1890 w 10000"/>
              <a:gd name="connsiteY38" fmla="*/ 525 h 10000"/>
              <a:gd name="connsiteX39" fmla="*/ 1610 w 10000"/>
              <a:gd name="connsiteY39" fmla="*/ 462 h 10000"/>
              <a:gd name="connsiteX40" fmla="*/ 1347 w 10000"/>
              <a:gd name="connsiteY40" fmla="*/ 399 h 10000"/>
              <a:gd name="connsiteX41" fmla="*/ 1105 w 10000"/>
              <a:gd name="connsiteY41" fmla="*/ 336 h 10000"/>
              <a:gd name="connsiteX42" fmla="*/ 883 w 10000"/>
              <a:gd name="connsiteY42" fmla="*/ 277 h 10000"/>
              <a:gd name="connsiteX43" fmla="*/ 686 w 10000"/>
              <a:gd name="connsiteY43" fmla="*/ 221 h 10000"/>
              <a:gd name="connsiteX44" fmla="*/ 508 w 10000"/>
              <a:gd name="connsiteY44" fmla="*/ 168 h 10000"/>
              <a:gd name="connsiteX45" fmla="*/ 358 w 10000"/>
              <a:gd name="connsiteY45" fmla="*/ 123 h 10000"/>
              <a:gd name="connsiteX46" fmla="*/ 232 w 10000"/>
              <a:gd name="connsiteY46" fmla="*/ 81 h 10000"/>
              <a:gd name="connsiteX47" fmla="*/ 59 w 10000"/>
              <a:gd name="connsiteY47" fmla="*/ 21 h 10000"/>
              <a:gd name="connsiteX48" fmla="*/ 0 w 10000"/>
              <a:gd name="connsiteY48" fmla="*/ 0 h 10000"/>
              <a:gd name="connsiteX49" fmla="*/ 0 w 10000"/>
              <a:gd name="connsiteY49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192 w 10000"/>
              <a:gd name="connsiteY36" fmla="*/ 585 h 10000"/>
              <a:gd name="connsiteX37" fmla="*/ 1890 w 10000"/>
              <a:gd name="connsiteY37" fmla="*/ 525 h 10000"/>
              <a:gd name="connsiteX38" fmla="*/ 1610 w 10000"/>
              <a:gd name="connsiteY38" fmla="*/ 462 h 10000"/>
              <a:gd name="connsiteX39" fmla="*/ 1347 w 10000"/>
              <a:gd name="connsiteY39" fmla="*/ 399 h 10000"/>
              <a:gd name="connsiteX40" fmla="*/ 1105 w 10000"/>
              <a:gd name="connsiteY40" fmla="*/ 336 h 10000"/>
              <a:gd name="connsiteX41" fmla="*/ 883 w 10000"/>
              <a:gd name="connsiteY41" fmla="*/ 277 h 10000"/>
              <a:gd name="connsiteX42" fmla="*/ 686 w 10000"/>
              <a:gd name="connsiteY42" fmla="*/ 221 h 10000"/>
              <a:gd name="connsiteX43" fmla="*/ 508 w 10000"/>
              <a:gd name="connsiteY43" fmla="*/ 168 h 10000"/>
              <a:gd name="connsiteX44" fmla="*/ 358 w 10000"/>
              <a:gd name="connsiteY44" fmla="*/ 123 h 10000"/>
              <a:gd name="connsiteX45" fmla="*/ 232 w 10000"/>
              <a:gd name="connsiteY45" fmla="*/ 81 h 10000"/>
              <a:gd name="connsiteX46" fmla="*/ 59 w 10000"/>
              <a:gd name="connsiteY46" fmla="*/ 21 h 10000"/>
              <a:gd name="connsiteX47" fmla="*/ 0 w 10000"/>
              <a:gd name="connsiteY47" fmla="*/ 0 h 10000"/>
              <a:gd name="connsiteX48" fmla="*/ 0 w 10000"/>
              <a:gd name="connsiteY48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1890 w 10000"/>
              <a:gd name="connsiteY36" fmla="*/ 525 h 10000"/>
              <a:gd name="connsiteX37" fmla="*/ 1610 w 10000"/>
              <a:gd name="connsiteY37" fmla="*/ 462 h 10000"/>
              <a:gd name="connsiteX38" fmla="*/ 1347 w 10000"/>
              <a:gd name="connsiteY38" fmla="*/ 399 h 10000"/>
              <a:gd name="connsiteX39" fmla="*/ 1105 w 10000"/>
              <a:gd name="connsiteY39" fmla="*/ 336 h 10000"/>
              <a:gd name="connsiteX40" fmla="*/ 883 w 10000"/>
              <a:gd name="connsiteY40" fmla="*/ 277 h 10000"/>
              <a:gd name="connsiteX41" fmla="*/ 686 w 10000"/>
              <a:gd name="connsiteY41" fmla="*/ 221 h 10000"/>
              <a:gd name="connsiteX42" fmla="*/ 508 w 10000"/>
              <a:gd name="connsiteY42" fmla="*/ 168 h 10000"/>
              <a:gd name="connsiteX43" fmla="*/ 358 w 10000"/>
              <a:gd name="connsiteY43" fmla="*/ 123 h 10000"/>
              <a:gd name="connsiteX44" fmla="*/ 232 w 10000"/>
              <a:gd name="connsiteY44" fmla="*/ 81 h 10000"/>
              <a:gd name="connsiteX45" fmla="*/ 59 w 10000"/>
              <a:gd name="connsiteY45" fmla="*/ 21 h 10000"/>
              <a:gd name="connsiteX46" fmla="*/ 0 w 10000"/>
              <a:gd name="connsiteY46" fmla="*/ 0 h 10000"/>
              <a:gd name="connsiteX47" fmla="*/ 0 w 10000"/>
              <a:gd name="connsiteY47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1610 w 10000"/>
              <a:gd name="connsiteY36" fmla="*/ 462 h 10000"/>
              <a:gd name="connsiteX37" fmla="*/ 1347 w 10000"/>
              <a:gd name="connsiteY37" fmla="*/ 399 h 10000"/>
              <a:gd name="connsiteX38" fmla="*/ 1105 w 10000"/>
              <a:gd name="connsiteY38" fmla="*/ 336 h 10000"/>
              <a:gd name="connsiteX39" fmla="*/ 883 w 10000"/>
              <a:gd name="connsiteY39" fmla="*/ 277 h 10000"/>
              <a:gd name="connsiteX40" fmla="*/ 686 w 10000"/>
              <a:gd name="connsiteY40" fmla="*/ 221 h 10000"/>
              <a:gd name="connsiteX41" fmla="*/ 508 w 10000"/>
              <a:gd name="connsiteY41" fmla="*/ 168 h 10000"/>
              <a:gd name="connsiteX42" fmla="*/ 358 w 10000"/>
              <a:gd name="connsiteY42" fmla="*/ 123 h 10000"/>
              <a:gd name="connsiteX43" fmla="*/ 232 w 10000"/>
              <a:gd name="connsiteY43" fmla="*/ 81 h 10000"/>
              <a:gd name="connsiteX44" fmla="*/ 59 w 10000"/>
              <a:gd name="connsiteY44" fmla="*/ 21 h 10000"/>
              <a:gd name="connsiteX45" fmla="*/ 0 w 10000"/>
              <a:gd name="connsiteY45" fmla="*/ 0 h 10000"/>
              <a:gd name="connsiteX46" fmla="*/ 0 w 10000"/>
              <a:gd name="connsiteY46" fmla="*/ 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2" fmla="*/ 10000 w 10000"/>
              <a:gd name="connsiteY2" fmla="*/ 4 h 10000"/>
              <a:gd name="connsiteX3" fmla="*/ 10000 w 10000"/>
              <a:gd name="connsiteY3" fmla="*/ 4 h 10000"/>
              <a:gd name="connsiteX4" fmla="*/ 9773 w 10000"/>
              <a:gd name="connsiteY4" fmla="*/ 91 h 10000"/>
              <a:gd name="connsiteX5" fmla="*/ 9547 w 10000"/>
              <a:gd name="connsiteY5" fmla="*/ 175 h 10000"/>
              <a:gd name="connsiteX6" fmla="*/ 9320 w 10000"/>
              <a:gd name="connsiteY6" fmla="*/ 256 h 10000"/>
              <a:gd name="connsiteX7" fmla="*/ 9092 w 10000"/>
              <a:gd name="connsiteY7" fmla="*/ 326 h 10000"/>
              <a:gd name="connsiteX8" fmla="*/ 8865 w 10000"/>
              <a:gd name="connsiteY8" fmla="*/ 396 h 10000"/>
              <a:gd name="connsiteX9" fmla="*/ 8637 w 10000"/>
              <a:gd name="connsiteY9" fmla="*/ 462 h 10000"/>
              <a:gd name="connsiteX10" fmla="*/ 8412 w 10000"/>
              <a:gd name="connsiteY10" fmla="*/ 518 h 10000"/>
              <a:gd name="connsiteX11" fmla="*/ 8184 w 10000"/>
              <a:gd name="connsiteY11" fmla="*/ 571 h 10000"/>
              <a:gd name="connsiteX12" fmla="*/ 7957 w 10000"/>
              <a:gd name="connsiteY12" fmla="*/ 620 h 10000"/>
              <a:gd name="connsiteX13" fmla="*/ 7734 w 10000"/>
              <a:gd name="connsiteY13" fmla="*/ 662 h 10000"/>
              <a:gd name="connsiteX14" fmla="*/ 7508 w 10000"/>
              <a:gd name="connsiteY14" fmla="*/ 704 h 10000"/>
              <a:gd name="connsiteX15" fmla="*/ 7285 w 10000"/>
              <a:gd name="connsiteY15" fmla="*/ 739 h 10000"/>
              <a:gd name="connsiteX16" fmla="*/ 7062 w 10000"/>
              <a:gd name="connsiteY16" fmla="*/ 767 h 10000"/>
              <a:gd name="connsiteX17" fmla="*/ 6840 w 10000"/>
              <a:gd name="connsiteY17" fmla="*/ 795 h 10000"/>
              <a:gd name="connsiteX18" fmla="*/ 6620 w 10000"/>
              <a:gd name="connsiteY18" fmla="*/ 819 h 10000"/>
              <a:gd name="connsiteX19" fmla="*/ 6402 w 10000"/>
              <a:gd name="connsiteY19" fmla="*/ 837 h 10000"/>
              <a:gd name="connsiteX20" fmla="*/ 6184 w 10000"/>
              <a:gd name="connsiteY20" fmla="*/ 851 h 10000"/>
              <a:gd name="connsiteX21" fmla="*/ 5968 w 10000"/>
              <a:gd name="connsiteY21" fmla="*/ 865 h 10000"/>
              <a:gd name="connsiteX22" fmla="*/ 5755 w 10000"/>
              <a:gd name="connsiteY22" fmla="*/ 872 h 10000"/>
              <a:gd name="connsiteX23" fmla="*/ 5542 w 10000"/>
              <a:gd name="connsiteY23" fmla="*/ 879 h 10000"/>
              <a:gd name="connsiteX24" fmla="*/ 5332 w 10000"/>
              <a:gd name="connsiteY24" fmla="*/ 882 h 10000"/>
              <a:gd name="connsiteX25" fmla="*/ 5124 w 10000"/>
              <a:gd name="connsiteY25" fmla="*/ 879 h 10000"/>
              <a:gd name="connsiteX26" fmla="*/ 4918 w 10000"/>
              <a:gd name="connsiteY26" fmla="*/ 879 h 10000"/>
              <a:gd name="connsiteX27" fmla="*/ 4714 w 10000"/>
              <a:gd name="connsiteY27" fmla="*/ 872 h 10000"/>
              <a:gd name="connsiteX28" fmla="*/ 4514 w 10000"/>
              <a:gd name="connsiteY28" fmla="*/ 861 h 10000"/>
              <a:gd name="connsiteX29" fmla="*/ 4316 w 10000"/>
              <a:gd name="connsiteY29" fmla="*/ 851 h 10000"/>
              <a:gd name="connsiteX30" fmla="*/ 4122 w 10000"/>
              <a:gd name="connsiteY30" fmla="*/ 840 h 10000"/>
              <a:gd name="connsiteX31" fmla="*/ 3929 w 10000"/>
              <a:gd name="connsiteY31" fmla="*/ 823 h 10000"/>
              <a:gd name="connsiteX32" fmla="*/ 3739 w 10000"/>
              <a:gd name="connsiteY32" fmla="*/ 805 h 10000"/>
              <a:gd name="connsiteX33" fmla="*/ 3553 w 10000"/>
              <a:gd name="connsiteY33" fmla="*/ 788 h 10000"/>
              <a:gd name="connsiteX34" fmla="*/ 3190 w 10000"/>
              <a:gd name="connsiteY34" fmla="*/ 742 h 10000"/>
              <a:gd name="connsiteX35" fmla="*/ 1610 w 10000"/>
              <a:gd name="connsiteY35" fmla="*/ 462 h 10000"/>
              <a:gd name="connsiteX36" fmla="*/ 1347 w 10000"/>
              <a:gd name="connsiteY36" fmla="*/ 399 h 10000"/>
              <a:gd name="connsiteX37" fmla="*/ 1105 w 10000"/>
              <a:gd name="connsiteY37" fmla="*/ 336 h 10000"/>
              <a:gd name="connsiteX38" fmla="*/ 883 w 10000"/>
              <a:gd name="connsiteY38" fmla="*/ 277 h 10000"/>
              <a:gd name="connsiteX39" fmla="*/ 686 w 10000"/>
              <a:gd name="connsiteY39" fmla="*/ 221 h 10000"/>
              <a:gd name="connsiteX40" fmla="*/ 508 w 10000"/>
              <a:gd name="connsiteY40" fmla="*/ 168 h 10000"/>
              <a:gd name="connsiteX41" fmla="*/ 358 w 10000"/>
              <a:gd name="connsiteY41" fmla="*/ 123 h 10000"/>
              <a:gd name="connsiteX42" fmla="*/ 232 w 10000"/>
              <a:gd name="connsiteY42" fmla="*/ 81 h 10000"/>
              <a:gd name="connsiteX43" fmla="*/ 59 w 10000"/>
              <a:gd name="connsiteY43" fmla="*/ 21 h 10000"/>
              <a:gd name="connsiteX44" fmla="*/ 0 w 10000"/>
              <a:gd name="connsiteY44" fmla="*/ 0 h 10000"/>
              <a:gd name="connsiteX45" fmla="*/ 0 w 10000"/>
              <a:gd name="connsiteY45" fmla="*/ 0 h 10000"/>
              <a:gd name="connsiteX0" fmla="*/ 0 w 10000"/>
              <a:gd name="connsiteY0" fmla="*/ 0 h 4282"/>
              <a:gd name="connsiteX1" fmla="*/ 9937 w 10000"/>
              <a:gd name="connsiteY1" fmla="*/ 4282 h 4282"/>
              <a:gd name="connsiteX2" fmla="*/ 10000 w 10000"/>
              <a:gd name="connsiteY2" fmla="*/ 4 h 4282"/>
              <a:gd name="connsiteX3" fmla="*/ 10000 w 10000"/>
              <a:gd name="connsiteY3" fmla="*/ 4 h 4282"/>
              <a:gd name="connsiteX4" fmla="*/ 9773 w 10000"/>
              <a:gd name="connsiteY4" fmla="*/ 91 h 4282"/>
              <a:gd name="connsiteX5" fmla="*/ 9547 w 10000"/>
              <a:gd name="connsiteY5" fmla="*/ 175 h 4282"/>
              <a:gd name="connsiteX6" fmla="*/ 9320 w 10000"/>
              <a:gd name="connsiteY6" fmla="*/ 256 h 4282"/>
              <a:gd name="connsiteX7" fmla="*/ 9092 w 10000"/>
              <a:gd name="connsiteY7" fmla="*/ 326 h 4282"/>
              <a:gd name="connsiteX8" fmla="*/ 8865 w 10000"/>
              <a:gd name="connsiteY8" fmla="*/ 396 h 4282"/>
              <a:gd name="connsiteX9" fmla="*/ 8637 w 10000"/>
              <a:gd name="connsiteY9" fmla="*/ 462 h 4282"/>
              <a:gd name="connsiteX10" fmla="*/ 8412 w 10000"/>
              <a:gd name="connsiteY10" fmla="*/ 518 h 4282"/>
              <a:gd name="connsiteX11" fmla="*/ 8184 w 10000"/>
              <a:gd name="connsiteY11" fmla="*/ 571 h 4282"/>
              <a:gd name="connsiteX12" fmla="*/ 7957 w 10000"/>
              <a:gd name="connsiteY12" fmla="*/ 620 h 4282"/>
              <a:gd name="connsiteX13" fmla="*/ 7734 w 10000"/>
              <a:gd name="connsiteY13" fmla="*/ 662 h 4282"/>
              <a:gd name="connsiteX14" fmla="*/ 7508 w 10000"/>
              <a:gd name="connsiteY14" fmla="*/ 704 h 4282"/>
              <a:gd name="connsiteX15" fmla="*/ 7285 w 10000"/>
              <a:gd name="connsiteY15" fmla="*/ 739 h 4282"/>
              <a:gd name="connsiteX16" fmla="*/ 7062 w 10000"/>
              <a:gd name="connsiteY16" fmla="*/ 767 h 4282"/>
              <a:gd name="connsiteX17" fmla="*/ 6840 w 10000"/>
              <a:gd name="connsiteY17" fmla="*/ 795 h 4282"/>
              <a:gd name="connsiteX18" fmla="*/ 6620 w 10000"/>
              <a:gd name="connsiteY18" fmla="*/ 819 h 4282"/>
              <a:gd name="connsiteX19" fmla="*/ 6402 w 10000"/>
              <a:gd name="connsiteY19" fmla="*/ 837 h 4282"/>
              <a:gd name="connsiteX20" fmla="*/ 6184 w 10000"/>
              <a:gd name="connsiteY20" fmla="*/ 851 h 4282"/>
              <a:gd name="connsiteX21" fmla="*/ 5968 w 10000"/>
              <a:gd name="connsiteY21" fmla="*/ 865 h 4282"/>
              <a:gd name="connsiteX22" fmla="*/ 5755 w 10000"/>
              <a:gd name="connsiteY22" fmla="*/ 872 h 4282"/>
              <a:gd name="connsiteX23" fmla="*/ 5542 w 10000"/>
              <a:gd name="connsiteY23" fmla="*/ 879 h 4282"/>
              <a:gd name="connsiteX24" fmla="*/ 5332 w 10000"/>
              <a:gd name="connsiteY24" fmla="*/ 882 h 4282"/>
              <a:gd name="connsiteX25" fmla="*/ 5124 w 10000"/>
              <a:gd name="connsiteY25" fmla="*/ 879 h 4282"/>
              <a:gd name="connsiteX26" fmla="*/ 4918 w 10000"/>
              <a:gd name="connsiteY26" fmla="*/ 879 h 4282"/>
              <a:gd name="connsiteX27" fmla="*/ 4714 w 10000"/>
              <a:gd name="connsiteY27" fmla="*/ 872 h 4282"/>
              <a:gd name="connsiteX28" fmla="*/ 4514 w 10000"/>
              <a:gd name="connsiteY28" fmla="*/ 861 h 4282"/>
              <a:gd name="connsiteX29" fmla="*/ 4316 w 10000"/>
              <a:gd name="connsiteY29" fmla="*/ 851 h 4282"/>
              <a:gd name="connsiteX30" fmla="*/ 4122 w 10000"/>
              <a:gd name="connsiteY30" fmla="*/ 840 h 4282"/>
              <a:gd name="connsiteX31" fmla="*/ 3929 w 10000"/>
              <a:gd name="connsiteY31" fmla="*/ 823 h 4282"/>
              <a:gd name="connsiteX32" fmla="*/ 3739 w 10000"/>
              <a:gd name="connsiteY32" fmla="*/ 805 h 4282"/>
              <a:gd name="connsiteX33" fmla="*/ 3553 w 10000"/>
              <a:gd name="connsiteY33" fmla="*/ 788 h 4282"/>
              <a:gd name="connsiteX34" fmla="*/ 3190 w 10000"/>
              <a:gd name="connsiteY34" fmla="*/ 742 h 4282"/>
              <a:gd name="connsiteX35" fmla="*/ 1610 w 10000"/>
              <a:gd name="connsiteY35" fmla="*/ 462 h 4282"/>
              <a:gd name="connsiteX36" fmla="*/ 1347 w 10000"/>
              <a:gd name="connsiteY36" fmla="*/ 399 h 4282"/>
              <a:gd name="connsiteX37" fmla="*/ 1105 w 10000"/>
              <a:gd name="connsiteY37" fmla="*/ 336 h 4282"/>
              <a:gd name="connsiteX38" fmla="*/ 883 w 10000"/>
              <a:gd name="connsiteY38" fmla="*/ 277 h 4282"/>
              <a:gd name="connsiteX39" fmla="*/ 686 w 10000"/>
              <a:gd name="connsiteY39" fmla="*/ 221 h 4282"/>
              <a:gd name="connsiteX40" fmla="*/ 508 w 10000"/>
              <a:gd name="connsiteY40" fmla="*/ 168 h 4282"/>
              <a:gd name="connsiteX41" fmla="*/ 358 w 10000"/>
              <a:gd name="connsiteY41" fmla="*/ 123 h 4282"/>
              <a:gd name="connsiteX42" fmla="*/ 232 w 10000"/>
              <a:gd name="connsiteY42" fmla="*/ 81 h 4282"/>
              <a:gd name="connsiteX43" fmla="*/ 59 w 10000"/>
              <a:gd name="connsiteY43" fmla="*/ 21 h 4282"/>
              <a:gd name="connsiteX44" fmla="*/ 0 w 10000"/>
              <a:gd name="connsiteY44" fmla="*/ 0 h 4282"/>
              <a:gd name="connsiteX45" fmla="*/ 0 w 10000"/>
              <a:gd name="connsiteY45" fmla="*/ 0 h 4282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1347 w 10000"/>
              <a:gd name="connsiteY35" fmla="*/ 932 h 10000"/>
              <a:gd name="connsiteX36" fmla="*/ 1105 w 10000"/>
              <a:gd name="connsiteY36" fmla="*/ 785 h 10000"/>
              <a:gd name="connsiteX37" fmla="*/ 883 w 10000"/>
              <a:gd name="connsiteY37" fmla="*/ 647 h 10000"/>
              <a:gd name="connsiteX38" fmla="*/ 686 w 10000"/>
              <a:gd name="connsiteY38" fmla="*/ 516 h 10000"/>
              <a:gd name="connsiteX39" fmla="*/ 508 w 10000"/>
              <a:gd name="connsiteY39" fmla="*/ 392 h 10000"/>
              <a:gd name="connsiteX40" fmla="*/ 358 w 10000"/>
              <a:gd name="connsiteY40" fmla="*/ 287 h 10000"/>
              <a:gd name="connsiteX41" fmla="*/ 232 w 10000"/>
              <a:gd name="connsiteY41" fmla="*/ 189 h 10000"/>
              <a:gd name="connsiteX42" fmla="*/ 59 w 10000"/>
              <a:gd name="connsiteY42" fmla="*/ 49 h 10000"/>
              <a:gd name="connsiteX43" fmla="*/ 0 w 10000"/>
              <a:gd name="connsiteY43" fmla="*/ 0 h 10000"/>
              <a:gd name="connsiteX44" fmla="*/ 0 w 10000"/>
              <a:gd name="connsiteY44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1105 w 10000"/>
              <a:gd name="connsiteY35" fmla="*/ 785 h 10000"/>
              <a:gd name="connsiteX36" fmla="*/ 883 w 10000"/>
              <a:gd name="connsiteY36" fmla="*/ 647 h 10000"/>
              <a:gd name="connsiteX37" fmla="*/ 686 w 10000"/>
              <a:gd name="connsiteY37" fmla="*/ 516 h 10000"/>
              <a:gd name="connsiteX38" fmla="*/ 508 w 10000"/>
              <a:gd name="connsiteY38" fmla="*/ 392 h 10000"/>
              <a:gd name="connsiteX39" fmla="*/ 358 w 10000"/>
              <a:gd name="connsiteY39" fmla="*/ 287 h 10000"/>
              <a:gd name="connsiteX40" fmla="*/ 232 w 10000"/>
              <a:gd name="connsiteY40" fmla="*/ 189 h 10000"/>
              <a:gd name="connsiteX41" fmla="*/ 59 w 10000"/>
              <a:gd name="connsiteY41" fmla="*/ 49 h 10000"/>
              <a:gd name="connsiteX42" fmla="*/ 0 w 10000"/>
              <a:gd name="connsiteY42" fmla="*/ 0 h 10000"/>
              <a:gd name="connsiteX43" fmla="*/ 0 w 10000"/>
              <a:gd name="connsiteY43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883 w 10000"/>
              <a:gd name="connsiteY35" fmla="*/ 647 h 10000"/>
              <a:gd name="connsiteX36" fmla="*/ 686 w 10000"/>
              <a:gd name="connsiteY36" fmla="*/ 516 h 10000"/>
              <a:gd name="connsiteX37" fmla="*/ 508 w 10000"/>
              <a:gd name="connsiteY37" fmla="*/ 392 h 10000"/>
              <a:gd name="connsiteX38" fmla="*/ 358 w 10000"/>
              <a:gd name="connsiteY38" fmla="*/ 287 h 10000"/>
              <a:gd name="connsiteX39" fmla="*/ 232 w 10000"/>
              <a:gd name="connsiteY39" fmla="*/ 189 h 10000"/>
              <a:gd name="connsiteX40" fmla="*/ 59 w 10000"/>
              <a:gd name="connsiteY40" fmla="*/ 49 h 10000"/>
              <a:gd name="connsiteX41" fmla="*/ 0 w 10000"/>
              <a:gd name="connsiteY41" fmla="*/ 0 h 10000"/>
              <a:gd name="connsiteX42" fmla="*/ 0 w 10000"/>
              <a:gd name="connsiteY42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686 w 10000"/>
              <a:gd name="connsiteY35" fmla="*/ 516 h 10000"/>
              <a:gd name="connsiteX36" fmla="*/ 508 w 10000"/>
              <a:gd name="connsiteY36" fmla="*/ 392 h 10000"/>
              <a:gd name="connsiteX37" fmla="*/ 358 w 10000"/>
              <a:gd name="connsiteY37" fmla="*/ 287 h 10000"/>
              <a:gd name="connsiteX38" fmla="*/ 232 w 10000"/>
              <a:gd name="connsiteY38" fmla="*/ 189 h 10000"/>
              <a:gd name="connsiteX39" fmla="*/ 59 w 10000"/>
              <a:gd name="connsiteY39" fmla="*/ 49 h 10000"/>
              <a:gd name="connsiteX40" fmla="*/ 0 w 10000"/>
              <a:gd name="connsiteY40" fmla="*/ 0 h 10000"/>
              <a:gd name="connsiteX41" fmla="*/ 0 w 10000"/>
              <a:gd name="connsiteY41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08 w 10000"/>
              <a:gd name="connsiteY35" fmla="*/ 392 h 10000"/>
              <a:gd name="connsiteX36" fmla="*/ 358 w 10000"/>
              <a:gd name="connsiteY36" fmla="*/ 287 h 10000"/>
              <a:gd name="connsiteX37" fmla="*/ 232 w 10000"/>
              <a:gd name="connsiteY37" fmla="*/ 189 h 10000"/>
              <a:gd name="connsiteX38" fmla="*/ 59 w 10000"/>
              <a:gd name="connsiteY38" fmla="*/ 49 h 10000"/>
              <a:gd name="connsiteX39" fmla="*/ 0 w 10000"/>
              <a:gd name="connsiteY39" fmla="*/ 0 h 10000"/>
              <a:gd name="connsiteX40" fmla="*/ 0 w 10000"/>
              <a:gd name="connsiteY40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358 w 10000"/>
              <a:gd name="connsiteY35" fmla="*/ 287 h 10000"/>
              <a:gd name="connsiteX36" fmla="*/ 232 w 10000"/>
              <a:gd name="connsiteY36" fmla="*/ 189 h 10000"/>
              <a:gd name="connsiteX37" fmla="*/ 59 w 10000"/>
              <a:gd name="connsiteY37" fmla="*/ 49 h 10000"/>
              <a:gd name="connsiteX38" fmla="*/ 0 w 10000"/>
              <a:gd name="connsiteY38" fmla="*/ 0 h 10000"/>
              <a:gd name="connsiteX39" fmla="*/ 0 w 10000"/>
              <a:gd name="connsiteY39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232 w 10000"/>
              <a:gd name="connsiteY35" fmla="*/ 189 h 10000"/>
              <a:gd name="connsiteX36" fmla="*/ 59 w 10000"/>
              <a:gd name="connsiteY36" fmla="*/ 49 h 10000"/>
              <a:gd name="connsiteX37" fmla="*/ 0 w 10000"/>
              <a:gd name="connsiteY37" fmla="*/ 0 h 10000"/>
              <a:gd name="connsiteX38" fmla="*/ 0 w 10000"/>
              <a:gd name="connsiteY38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9 w 10000"/>
              <a:gd name="connsiteY35" fmla="*/ 49 h 10000"/>
              <a:gd name="connsiteX36" fmla="*/ 0 w 10000"/>
              <a:gd name="connsiteY36" fmla="*/ 0 h 10000"/>
              <a:gd name="connsiteX37" fmla="*/ 0 w 10000"/>
              <a:gd name="connsiteY37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9 w 10000"/>
              <a:gd name="connsiteY35" fmla="*/ 49 h 10000"/>
              <a:gd name="connsiteX36" fmla="*/ 0 w 10000"/>
              <a:gd name="connsiteY36" fmla="*/ 0 h 10000"/>
              <a:gd name="connsiteX0" fmla="*/ 0 w 9941"/>
              <a:gd name="connsiteY0" fmla="*/ 40 h 9991"/>
              <a:gd name="connsiteX1" fmla="*/ 9878 w 9941"/>
              <a:gd name="connsiteY1" fmla="*/ 9991 h 9991"/>
              <a:gd name="connsiteX2" fmla="*/ 9941 w 9941"/>
              <a:gd name="connsiteY2" fmla="*/ 0 h 9991"/>
              <a:gd name="connsiteX3" fmla="*/ 9941 w 9941"/>
              <a:gd name="connsiteY3" fmla="*/ 0 h 9991"/>
              <a:gd name="connsiteX4" fmla="*/ 9714 w 9941"/>
              <a:gd name="connsiteY4" fmla="*/ 204 h 9991"/>
              <a:gd name="connsiteX5" fmla="*/ 9488 w 9941"/>
              <a:gd name="connsiteY5" fmla="*/ 400 h 9991"/>
              <a:gd name="connsiteX6" fmla="*/ 9261 w 9941"/>
              <a:gd name="connsiteY6" fmla="*/ 589 h 9991"/>
              <a:gd name="connsiteX7" fmla="*/ 9033 w 9941"/>
              <a:gd name="connsiteY7" fmla="*/ 752 h 9991"/>
              <a:gd name="connsiteX8" fmla="*/ 8806 w 9941"/>
              <a:gd name="connsiteY8" fmla="*/ 916 h 9991"/>
              <a:gd name="connsiteX9" fmla="*/ 8578 w 9941"/>
              <a:gd name="connsiteY9" fmla="*/ 1070 h 9991"/>
              <a:gd name="connsiteX10" fmla="*/ 8353 w 9941"/>
              <a:gd name="connsiteY10" fmla="*/ 1201 h 9991"/>
              <a:gd name="connsiteX11" fmla="*/ 8125 w 9941"/>
              <a:gd name="connsiteY11" fmla="*/ 1324 h 9991"/>
              <a:gd name="connsiteX12" fmla="*/ 7898 w 9941"/>
              <a:gd name="connsiteY12" fmla="*/ 1439 h 9991"/>
              <a:gd name="connsiteX13" fmla="*/ 7675 w 9941"/>
              <a:gd name="connsiteY13" fmla="*/ 1537 h 9991"/>
              <a:gd name="connsiteX14" fmla="*/ 7449 w 9941"/>
              <a:gd name="connsiteY14" fmla="*/ 1635 h 9991"/>
              <a:gd name="connsiteX15" fmla="*/ 7226 w 9941"/>
              <a:gd name="connsiteY15" fmla="*/ 1717 h 9991"/>
              <a:gd name="connsiteX16" fmla="*/ 7003 w 9941"/>
              <a:gd name="connsiteY16" fmla="*/ 1782 h 9991"/>
              <a:gd name="connsiteX17" fmla="*/ 6781 w 9941"/>
              <a:gd name="connsiteY17" fmla="*/ 1848 h 9991"/>
              <a:gd name="connsiteX18" fmla="*/ 6561 w 9941"/>
              <a:gd name="connsiteY18" fmla="*/ 1904 h 9991"/>
              <a:gd name="connsiteX19" fmla="*/ 6343 w 9941"/>
              <a:gd name="connsiteY19" fmla="*/ 1946 h 9991"/>
              <a:gd name="connsiteX20" fmla="*/ 6125 w 9941"/>
              <a:gd name="connsiteY20" fmla="*/ 1978 h 9991"/>
              <a:gd name="connsiteX21" fmla="*/ 5909 w 9941"/>
              <a:gd name="connsiteY21" fmla="*/ 2011 h 9991"/>
              <a:gd name="connsiteX22" fmla="*/ 5696 w 9941"/>
              <a:gd name="connsiteY22" fmla="*/ 2027 h 9991"/>
              <a:gd name="connsiteX23" fmla="*/ 5483 w 9941"/>
              <a:gd name="connsiteY23" fmla="*/ 2044 h 9991"/>
              <a:gd name="connsiteX24" fmla="*/ 5273 w 9941"/>
              <a:gd name="connsiteY24" fmla="*/ 2051 h 9991"/>
              <a:gd name="connsiteX25" fmla="*/ 5065 w 9941"/>
              <a:gd name="connsiteY25" fmla="*/ 2044 h 9991"/>
              <a:gd name="connsiteX26" fmla="*/ 4859 w 9941"/>
              <a:gd name="connsiteY26" fmla="*/ 2044 h 9991"/>
              <a:gd name="connsiteX27" fmla="*/ 4655 w 9941"/>
              <a:gd name="connsiteY27" fmla="*/ 2027 h 9991"/>
              <a:gd name="connsiteX28" fmla="*/ 4455 w 9941"/>
              <a:gd name="connsiteY28" fmla="*/ 2002 h 9991"/>
              <a:gd name="connsiteX29" fmla="*/ 4257 w 9941"/>
              <a:gd name="connsiteY29" fmla="*/ 1978 h 9991"/>
              <a:gd name="connsiteX30" fmla="*/ 4063 w 9941"/>
              <a:gd name="connsiteY30" fmla="*/ 1953 h 9991"/>
              <a:gd name="connsiteX31" fmla="*/ 3870 w 9941"/>
              <a:gd name="connsiteY31" fmla="*/ 1913 h 9991"/>
              <a:gd name="connsiteX32" fmla="*/ 3680 w 9941"/>
              <a:gd name="connsiteY32" fmla="*/ 1871 h 9991"/>
              <a:gd name="connsiteX33" fmla="*/ 3494 w 9941"/>
              <a:gd name="connsiteY33" fmla="*/ 1831 h 9991"/>
              <a:gd name="connsiteX34" fmla="*/ 3131 w 9941"/>
              <a:gd name="connsiteY34" fmla="*/ 1724 h 9991"/>
              <a:gd name="connsiteX35" fmla="*/ 0 w 9941"/>
              <a:gd name="connsiteY35" fmla="*/ 40 h 9991"/>
              <a:gd name="connsiteX0" fmla="*/ 58 w 6850"/>
              <a:gd name="connsiteY0" fmla="*/ 2532 h 10000"/>
              <a:gd name="connsiteX1" fmla="*/ 6787 w 6850"/>
              <a:gd name="connsiteY1" fmla="*/ 10000 h 10000"/>
              <a:gd name="connsiteX2" fmla="*/ 6850 w 6850"/>
              <a:gd name="connsiteY2" fmla="*/ 0 h 10000"/>
              <a:gd name="connsiteX3" fmla="*/ 6850 w 6850"/>
              <a:gd name="connsiteY3" fmla="*/ 0 h 10000"/>
              <a:gd name="connsiteX4" fmla="*/ 6622 w 6850"/>
              <a:gd name="connsiteY4" fmla="*/ 204 h 10000"/>
              <a:gd name="connsiteX5" fmla="*/ 6394 w 6850"/>
              <a:gd name="connsiteY5" fmla="*/ 400 h 10000"/>
              <a:gd name="connsiteX6" fmla="*/ 6166 w 6850"/>
              <a:gd name="connsiteY6" fmla="*/ 590 h 10000"/>
              <a:gd name="connsiteX7" fmla="*/ 5937 w 6850"/>
              <a:gd name="connsiteY7" fmla="*/ 753 h 10000"/>
              <a:gd name="connsiteX8" fmla="*/ 5708 w 6850"/>
              <a:gd name="connsiteY8" fmla="*/ 917 h 10000"/>
              <a:gd name="connsiteX9" fmla="*/ 5479 w 6850"/>
              <a:gd name="connsiteY9" fmla="*/ 1071 h 10000"/>
              <a:gd name="connsiteX10" fmla="*/ 5253 w 6850"/>
              <a:gd name="connsiteY10" fmla="*/ 1202 h 10000"/>
              <a:gd name="connsiteX11" fmla="*/ 5023 w 6850"/>
              <a:gd name="connsiteY11" fmla="*/ 1325 h 10000"/>
              <a:gd name="connsiteX12" fmla="*/ 4795 w 6850"/>
              <a:gd name="connsiteY12" fmla="*/ 1440 h 10000"/>
              <a:gd name="connsiteX13" fmla="*/ 4571 w 6850"/>
              <a:gd name="connsiteY13" fmla="*/ 1538 h 10000"/>
              <a:gd name="connsiteX14" fmla="*/ 4343 w 6850"/>
              <a:gd name="connsiteY14" fmla="*/ 1636 h 10000"/>
              <a:gd name="connsiteX15" fmla="*/ 4119 w 6850"/>
              <a:gd name="connsiteY15" fmla="*/ 1719 h 10000"/>
              <a:gd name="connsiteX16" fmla="*/ 3895 w 6850"/>
              <a:gd name="connsiteY16" fmla="*/ 1784 h 10000"/>
              <a:gd name="connsiteX17" fmla="*/ 3671 w 6850"/>
              <a:gd name="connsiteY17" fmla="*/ 1850 h 10000"/>
              <a:gd name="connsiteX18" fmla="*/ 3450 w 6850"/>
              <a:gd name="connsiteY18" fmla="*/ 1906 h 10000"/>
              <a:gd name="connsiteX19" fmla="*/ 3231 w 6850"/>
              <a:gd name="connsiteY19" fmla="*/ 1948 h 10000"/>
              <a:gd name="connsiteX20" fmla="*/ 3011 w 6850"/>
              <a:gd name="connsiteY20" fmla="*/ 1980 h 10000"/>
              <a:gd name="connsiteX21" fmla="*/ 2794 w 6850"/>
              <a:gd name="connsiteY21" fmla="*/ 2013 h 10000"/>
              <a:gd name="connsiteX22" fmla="*/ 2580 w 6850"/>
              <a:gd name="connsiteY22" fmla="*/ 2029 h 10000"/>
              <a:gd name="connsiteX23" fmla="*/ 2366 w 6850"/>
              <a:gd name="connsiteY23" fmla="*/ 2046 h 10000"/>
              <a:gd name="connsiteX24" fmla="*/ 2154 w 6850"/>
              <a:gd name="connsiteY24" fmla="*/ 2053 h 10000"/>
              <a:gd name="connsiteX25" fmla="*/ 1945 w 6850"/>
              <a:gd name="connsiteY25" fmla="*/ 2046 h 10000"/>
              <a:gd name="connsiteX26" fmla="*/ 1738 w 6850"/>
              <a:gd name="connsiteY26" fmla="*/ 2046 h 10000"/>
              <a:gd name="connsiteX27" fmla="*/ 1533 w 6850"/>
              <a:gd name="connsiteY27" fmla="*/ 2029 h 10000"/>
              <a:gd name="connsiteX28" fmla="*/ 1331 w 6850"/>
              <a:gd name="connsiteY28" fmla="*/ 2004 h 10000"/>
              <a:gd name="connsiteX29" fmla="*/ 1132 w 6850"/>
              <a:gd name="connsiteY29" fmla="*/ 1980 h 10000"/>
              <a:gd name="connsiteX30" fmla="*/ 937 w 6850"/>
              <a:gd name="connsiteY30" fmla="*/ 1955 h 10000"/>
              <a:gd name="connsiteX31" fmla="*/ 743 w 6850"/>
              <a:gd name="connsiteY31" fmla="*/ 1915 h 10000"/>
              <a:gd name="connsiteX32" fmla="*/ 552 w 6850"/>
              <a:gd name="connsiteY32" fmla="*/ 1873 h 10000"/>
              <a:gd name="connsiteX33" fmla="*/ 365 w 6850"/>
              <a:gd name="connsiteY33" fmla="*/ 1833 h 10000"/>
              <a:gd name="connsiteX34" fmla="*/ 0 w 6850"/>
              <a:gd name="connsiteY34" fmla="*/ 1726 h 10000"/>
              <a:gd name="connsiteX35" fmla="*/ 58 w 6850"/>
              <a:gd name="connsiteY35" fmla="*/ 2532 h 10000"/>
              <a:gd name="connsiteX0" fmla="*/ 85 w 10000"/>
              <a:gd name="connsiteY0" fmla="*/ 2532 h 5291"/>
              <a:gd name="connsiteX1" fmla="*/ 9958 w 10000"/>
              <a:gd name="connsiteY1" fmla="*/ 5291 h 5291"/>
              <a:gd name="connsiteX2" fmla="*/ 10000 w 10000"/>
              <a:gd name="connsiteY2" fmla="*/ 0 h 5291"/>
              <a:gd name="connsiteX3" fmla="*/ 10000 w 10000"/>
              <a:gd name="connsiteY3" fmla="*/ 0 h 5291"/>
              <a:gd name="connsiteX4" fmla="*/ 9667 w 10000"/>
              <a:gd name="connsiteY4" fmla="*/ 204 h 5291"/>
              <a:gd name="connsiteX5" fmla="*/ 9334 w 10000"/>
              <a:gd name="connsiteY5" fmla="*/ 400 h 5291"/>
              <a:gd name="connsiteX6" fmla="*/ 9001 w 10000"/>
              <a:gd name="connsiteY6" fmla="*/ 590 h 5291"/>
              <a:gd name="connsiteX7" fmla="*/ 8667 w 10000"/>
              <a:gd name="connsiteY7" fmla="*/ 753 h 5291"/>
              <a:gd name="connsiteX8" fmla="*/ 8333 w 10000"/>
              <a:gd name="connsiteY8" fmla="*/ 917 h 5291"/>
              <a:gd name="connsiteX9" fmla="*/ 7999 w 10000"/>
              <a:gd name="connsiteY9" fmla="*/ 1071 h 5291"/>
              <a:gd name="connsiteX10" fmla="*/ 7669 w 10000"/>
              <a:gd name="connsiteY10" fmla="*/ 1202 h 5291"/>
              <a:gd name="connsiteX11" fmla="*/ 7333 w 10000"/>
              <a:gd name="connsiteY11" fmla="*/ 1325 h 5291"/>
              <a:gd name="connsiteX12" fmla="*/ 7000 w 10000"/>
              <a:gd name="connsiteY12" fmla="*/ 1440 h 5291"/>
              <a:gd name="connsiteX13" fmla="*/ 6673 w 10000"/>
              <a:gd name="connsiteY13" fmla="*/ 1538 h 5291"/>
              <a:gd name="connsiteX14" fmla="*/ 6340 w 10000"/>
              <a:gd name="connsiteY14" fmla="*/ 1636 h 5291"/>
              <a:gd name="connsiteX15" fmla="*/ 6013 w 10000"/>
              <a:gd name="connsiteY15" fmla="*/ 1719 h 5291"/>
              <a:gd name="connsiteX16" fmla="*/ 5686 w 10000"/>
              <a:gd name="connsiteY16" fmla="*/ 1784 h 5291"/>
              <a:gd name="connsiteX17" fmla="*/ 5359 w 10000"/>
              <a:gd name="connsiteY17" fmla="*/ 1850 h 5291"/>
              <a:gd name="connsiteX18" fmla="*/ 5036 w 10000"/>
              <a:gd name="connsiteY18" fmla="*/ 1906 h 5291"/>
              <a:gd name="connsiteX19" fmla="*/ 4717 w 10000"/>
              <a:gd name="connsiteY19" fmla="*/ 1948 h 5291"/>
              <a:gd name="connsiteX20" fmla="*/ 4396 w 10000"/>
              <a:gd name="connsiteY20" fmla="*/ 1980 h 5291"/>
              <a:gd name="connsiteX21" fmla="*/ 4079 w 10000"/>
              <a:gd name="connsiteY21" fmla="*/ 2013 h 5291"/>
              <a:gd name="connsiteX22" fmla="*/ 3766 w 10000"/>
              <a:gd name="connsiteY22" fmla="*/ 2029 h 5291"/>
              <a:gd name="connsiteX23" fmla="*/ 3454 w 10000"/>
              <a:gd name="connsiteY23" fmla="*/ 2046 h 5291"/>
              <a:gd name="connsiteX24" fmla="*/ 3145 w 10000"/>
              <a:gd name="connsiteY24" fmla="*/ 2053 h 5291"/>
              <a:gd name="connsiteX25" fmla="*/ 2839 w 10000"/>
              <a:gd name="connsiteY25" fmla="*/ 2046 h 5291"/>
              <a:gd name="connsiteX26" fmla="*/ 2537 w 10000"/>
              <a:gd name="connsiteY26" fmla="*/ 2046 h 5291"/>
              <a:gd name="connsiteX27" fmla="*/ 2238 w 10000"/>
              <a:gd name="connsiteY27" fmla="*/ 2029 h 5291"/>
              <a:gd name="connsiteX28" fmla="*/ 1943 w 10000"/>
              <a:gd name="connsiteY28" fmla="*/ 2004 h 5291"/>
              <a:gd name="connsiteX29" fmla="*/ 1653 w 10000"/>
              <a:gd name="connsiteY29" fmla="*/ 1980 h 5291"/>
              <a:gd name="connsiteX30" fmla="*/ 1368 w 10000"/>
              <a:gd name="connsiteY30" fmla="*/ 1955 h 5291"/>
              <a:gd name="connsiteX31" fmla="*/ 1085 w 10000"/>
              <a:gd name="connsiteY31" fmla="*/ 1915 h 5291"/>
              <a:gd name="connsiteX32" fmla="*/ 806 w 10000"/>
              <a:gd name="connsiteY32" fmla="*/ 1873 h 5291"/>
              <a:gd name="connsiteX33" fmla="*/ 533 w 10000"/>
              <a:gd name="connsiteY33" fmla="*/ 1833 h 5291"/>
              <a:gd name="connsiteX34" fmla="*/ 0 w 10000"/>
              <a:gd name="connsiteY34" fmla="*/ 1726 h 5291"/>
              <a:gd name="connsiteX35" fmla="*/ 85 w 10000"/>
              <a:gd name="connsiteY35" fmla="*/ 2532 h 5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5" name="Rectangle 14"/>
          <p:cNvSpPr/>
          <p:nvPr/>
        </p:nvSpPr>
        <p:spPr>
          <a:xfrm>
            <a:off x="10440531" y="0"/>
            <a:ext cx="685979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Freeform 5"/>
          <p:cNvSpPr>
            <a:spLocks/>
          </p:cNvSpPr>
          <p:nvPr/>
        </p:nvSpPr>
        <p:spPr bwMode="auto">
          <a:xfrm>
            <a:off x="459626" y="1866405"/>
            <a:ext cx="11280538" cy="4533900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2856 h 2856"/>
              <a:gd name="T4" fmla="*/ 7104 w 7104"/>
              <a:gd name="T5" fmla="*/ 2856 h 2856"/>
              <a:gd name="T6" fmla="*/ 7104 w 7104"/>
              <a:gd name="T7" fmla="*/ 1 h 2856"/>
              <a:gd name="T8" fmla="*/ 7104 w 7104"/>
              <a:gd name="T9" fmla="*/ 1 h 2856"/>
              <a:gd name="T10" fmla="*/ 6943 w 7104"/>
              <a:gd name="T11" fmla="*/ 26 h 2856"/>
              <a:gd name="T12" fmla="*/ 6782 w 7104"/>
              <a:gd name="T13" fmla="*/ 50 h 2856"/>
              <a:gd name="T14" fmla="*/ 6621 w 7104"/>
              <a:gd name="T15" fmla="*/ 73 h 2856"/>
              <a:gd name="T16" fmla="*/ 6459 w 7104"/>
              <a:gd name="T17" fmla="*/ 93 h 2856"/>
              <a:gd name="T18" fmla="*/ 6298 w 7104"/>
              <a:gd name="T19" fmla="*/ 113 h 2856"/>
              <a:gd name="T20" fmla="*/ 6136 w 7104"/>
              <a:gd name="T21" fmla="*/ 132 h 2856"/>
              <a:gd name="T22" fmla="*/ 5976 w 7104"/>
              <a:gd name="T23" fmla="*/ 148 h 2856"/>
              <a:gd name="T24" fmla="*/ 5814 w 7104"/>
              <a:gd name="T25" fmla="*/ 163 h 2856"/>
              <a:gd name="T26" fmla="*/ 5653 w 7104"/>
              <a:gd name="T27" fmla="*/ 177 h 2856"/>
              <a:gd name="T28" fmla="*/ 5494 w 7104"/>
              <a:gd name="T29" fmla="*/ 189 h 2856"/>
              <a:gd name="T30" fmla="*/ 5334 w 7104"/>
              <a:gd name="T31" fmla="*/ 201 h 2856"/>
              <a:gd name="T32" fmla="*/ 5175 w 7104"/>
              <a:gd name="T33" fmla="*/ 211 h 2856"/>
              <a:gd name="T34" fmla="*/ 5017 w 7104"/>
              <a:gd name="T35" fmla="*/ 219 h 2856"/>
              <a:gd name="T36" fmla="*/ 4859 w 7104"/>
              <a:gd name="T37" fmla="*/ 227 h 2856"/>
              <a:gd name="T38" fmla="*/ 4703 w 7104"/>
              <a:gd name="T39" fmla="*/ 234 h 2856"/>
              <a:gd name="T40" fmla="*/ 4548 w 7104"/>
              <a:gd name="T41" fmla="*/ 239 h 2856"/>
              <a:gd name="T42" fmla="*/ 4393 w 7104"/>
              <a:gd name="T43" fmla="*/ 243 h 2856"/>
              <a:gd name="T44" fmla="*/ 4240 w 7104"/>
              <a:gd name="T45" fmla="*/ 247 h 2856"/>
              <a:gd name="T46" fmla="*/ 4088 w 7104"/>
              <a:gd name="T47" fmla="*/ 249 h 2856"/>
              <a:gd name="T48" fmla="*/ 3937 w 7104"/>
              <a:gd name="T49" fmla="*/ 251 h 2856"/>
              <a:gd name="T50" fmla="*/ 3788 w 7104"/>
              <a:gd name="T51" fmla="*/ 252 h 2856"/>
              <a:gd name="T52" fmla="*/ 3640 w 7104"/>
              <a:gd name="T53" fmla="*/ 251 h 2856"/>
              <a:gd name="T54" fmla="*/ 3494 w 7104"/>
              <a:gd name="T55" fmla="*/ 251 h 2856"/>
              <a:gd name="T56" fmla="*/ 3349 w 7104"/>
              <a:gd name="T57" fmla="*/ 249 h 2856"/>
              <a:gd name="T58" fmla="*/ 3207 w 7104"/>
              <a:gd name="T59" fmla="*/ 246 h 2856"/>
              <a:gd name="T60" fmla="*/ 3066 w 7104"/>
              <a:gd name="T61" fmla="*/ 243 h 2856"/>
              <a:gd name="T62" fmla="*/ 2928 w 7104"/>
              <a:gd name="T63" fmla="*/ 240 h 2856"/>
              <a:gd name="T64" fmla="*/ 2791 w 7104"/>
              <a:gd name="T65" fmla="*/ 235 h 2856"/>
              <a:gd name="T66" fmla="*/ 2656 w 7104"/>
              <a:gd name="T67" fmla="*/ 230 h 2856"/>
              <a:gd name="T68" fmla="*/ 2524 w 7104"/>
              <a:gd name="T69" fmla="*/ 225 h 2856"/>
              <a:gd name="T70" fmla="*/ 2266 w 7104"/>
              <a:gd name="T71" fmla="*/ 212 h 2856"/>
              <a:gd name="T72" fmla="*/ 2019 w 7104"/>
              <a:gd name="T73" fmla="*/ 198 h 2856"/>
              <a:gd name="T74" fmla="*/ 1782 w 7104"/>
              <a:gd name="T75" fmla="*/ 183 h 2856"/>
              <a:gd name="T76" fmla="*/ 1557 w 7104"/>
              <a:gd name="T77" fmla="*/ 167 h 2856"/>
              <a:gd name="T78" fmla="*/ 1343 w 7104"/>
              <a:gd name="T79" fmla="*/ 150 h 2856"/>
              <a:gd name="T80" fmla="*/ 1144 w 7104"/>
              <a:gd name="T81" fmla="*/ 132 h 2856"/>
              <a:gd name="T82" fmla="*/ 957 w 7104"/>
              <a:gd name="T83" fmla="*/ 114 h 2856"/>
              <a:gd name="T84" fmla="*/ 785 w 7104"/>
              <a:gd name="T85" fmla="*/ 96 h 2856"/>
              <a:gd name="T86" fmla="*/ 627 w 7104"/>
              <a:gd name="T87" fmla="*/ 79 h 2856"/>
              <a:gd name="T88" fmla="*/ 487 w 7104"/>
              <a:gd name="T89" fmla="*/ 63 h 2856"/>
              <a:gd name="T90" fmla="*/ 361 w 7104"/>
              <a:gd name="T91" fmla="*/ 48 h 2856"/>
              <a:gd name="T92" fmla="*/ 254 w 7104"/>
              <a:gd name="T93" fmla="*/ 35 h 2856"/>
              <a:gd name="T94" fmla="*/ 165 w 7104"/>
              <a:gd name="T95" fmla="*/ 23 h 2856"/>
              <a:gd name="T96" fmla="*/ 42 w 7104"/>
              <a:gd name="T97" fmla="*/ 6 h 2856"/>
              <a:gd name="T98" fmla="*/ 0 w 7104"/>
              <a:gd name="T99" fmla="*/ 0 h 2856"/>
              <a:gd name="T100" fmla="*/ 0 w 7104"/>
              <a:gd name="T101" fmla="*/ 0 h 2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104" h="2856">
                <a:moveTo>
                  <a:pt x="0" y="0"/>
                </a:moveTo>
                <a:lnTo>
                  <a:pt x="0" y="2856"/>
                </a:lnTo>
                <a:lnTo>
                  <a:pt x="7104" y="2856"/>
                </a:lnTo>
                <a:lnTo>
                  <a:pt x="7104" y="1"/>
                </a:lnTo>
                <a:lnTo>
                  <a:pt x="7104" y="1"/>
                </a:lnTo>
                <a:lnTo>
                  <a:pt x="6943" y="26"/>
                </a:lnTo>
                <a:lnTo>
                  <a:pt x="6782" y="50"/>
                </a:lnTo>
                <a:lnTo>
                  <a:pt x="6621" y="73"/>
                </a:lnTo>
                <a:lnTo>
                  <a:pt x="6459" y="93"/>
                </a:lnTo>
                <a:lnTo>
                  <a:pt x="6298" y="113"/>
                </a:lnTo>
                <a:lnTo>
                  <a:pt x="6136" y="132"/>
                </a:lnTo>
                <a:lnTo>
                  <a:pt x="5976" y="148"/>
                </a:lnTo>
                <a:lnTo>
                  <a:pt x="5814" y="163"/>
                </a:lnTo>
                <a:lnTo>
                  <a:pt x="5653" y="177"/>
                </a:lnTo>
                <a:lnTo>
                  <a:pt x="5494" y="189"/>
                </a:lnTo>
                <a:lnTo>
                  <a:pt x="5334" y="201"/>
                </a:lnTo>
                <a:lnTo>
                  <a:pt x="5175" y="211"/>
                </a:lnTo>
                <a:lnTo>
                  <a:pt x="5017" y="219"/>
                </a:lnTo>
                <a:lnTo>
                  <a:pt x="4859" y="227"/>
                </a:lnTo>
                <a:lnTo>
                  <a:pt x="4703" y="234"/>
                </a:lnTo>
                <a:lnTo>
                  <a:pt x="4548" y="239"/>
                </a:lnTo>
                <a:lnTo>
                  <a:pt x="4393" y="243"/>
                </a:lnTo>
                <a:lnTo>
                  <a:pt x="4240" y="247"/>
                </a:lnTo>
                <a:lnTo>
                  <a:pt x="4088" y="249"/>
                </a:lnTo>
                <a:lnTo>
                  <a:pt x="3937" y="251"/>
                </a:lnTo>
                <a:lnTo>
                  <a:pt x="3788" y="252"/>
                </a:lnTo>
                <a:lnTo>
                  <a:pt x="3640" y="251"/>
                </a:lnTo>
                <a:lnTo>
                  <a:pt x="3494" y="251"/>
                </a:lnTo>
                <a:lnTo>
                  <a:pt x="3349" y="249"/>
                </a:lnTo>
                <a:lnTo>
                  <a:pt x="3207" y="246"/>
                </a:lnTo>
                <a:lnTo>
                  <a:pt x="3066" y="243"/>
                </a:lnTo>
                <a:lnTo>
                  <a:pt x="2928" y="240"/>
                </a:lnTo>
                <a:lnTo>
                  <a:pt x="2791" y="235"/>
                </a:lnTo>
                <a:lnTo>
                  <a:pt x="2656" y="230"/>
                </a:lnTo>
                <a:lnTo>
                  <a:pt x="2524" y="225"/>
                </a:lnTo>
                <a:lnTo>
                  <a:pt x="2266" y="212"/>
                </a:lnTo>
                <a:lnTo>
                  <a:pt x="2019" y="198"/>
                </a:lnTo>
                <a:lnTo>
                  <a:pt x="1782" y="183"/>
                </a:lnTo>
                <a:lnTo>
                  <a:pt x="1557" y="167"/>
                </a:lnTo>
                <a:lnTo>
                  <a:pt x="1343" y="150"/>
                </a:lnTo>
                <a:lnTo>
                  <a:pt x="1144" y="132"/>
                </a:lnTo>
                <a:lnTo>
                  <a:pt x="957" y="114"/>
                </a:lnTo>
                <a:lnTo>
                  <a:pt x="785" y="96"/>
                </a:lnTo>
                <a:lnTo>
                  <a:pt x="627" y="79"/>
                </a:lnTo>
                <a:lnTo>
                  <a:pt x="487" y="63"/>
                </a:lnTo>
                <a:lnTo>
                  <a:pt x="361" y="48"/>
                </a:lnTo>
                <a:lnTo>
                  <a:pt x="254" y="35"/>
                </a:lnTo>
                <a:lnTo>
                  <a:pt x="165" y="23"/>
                </a:lnTo>
                <a:lnTo>
                  <a:pt x="42" y="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973668"/>
            <a:ext cx="88279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5255" y="2603500"/>
            <a:ext cx="8827958" cy="34163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71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291699" y="402165"/>
            <a:ext cx="4480032" cy="605367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5"/>
          <p:cNvSpPr>
            <a:spLocks/>
          </p:cNvSpPr>
          <p:nvPr/>
        </p:nvSpPr>
        <p:spPr bwMode="auto">
          <a:xfrm rot="16200000">
            <a:off x="3789019" y="2801558"/>
            <a:ext cx="6053670" cy="1254885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2856 h 2856"/>
              <a:gd name="T4" fmla="*/ 7104 w 7104"/>
              <a:gd name="T5" fmla="*/ 2856 h 2856"/>
              <a:gd name="T6" fmla="*/ 7104 w 7104"/>
              <a:gd name="T7" fmla="*/ 1 h 2856"/>
              <a:gd name="T8" fmla="*/ 7104 w 7104"/>
              <a:gd name="T9" fmla="*/ 1 h 2856"/>
              <a:gd name="T10" fmla="*/ 6943 w 7104"/>
              <a:gd name="T11" fmla="*/ 26 h 2856"/>
              <a:gd name="T12" fmla="*/ 6782 w 7104"/>
              <a:gd name="T13" fmla="*/ 50 h 2856"/>
              <a:gd name="T14" fmla="*/ 6621 w 7104"/>
              <a:gd name="T15" fmla="*/ 73 h 2856"/>
              <a:gd name="T16" fmla="*/ 6459 w 7104"/>
              <a:gd name="T17" fmla="*/ 93 h 2856"/>
              <a:gd name="T18" fmla="*/ 6298 w 7104"/>
              <a:gd name="T19" fmla="*/ 113 h 2856"/>
              <a:gd name="T20" fmla="*/ 6136 w 7104"/>
              <a:gd name="T21" fmla="*/ 132 h 2856"/>
              <a:gd name="T22" fmla="*/ 5976 w 7104"/>
              <a:gd name="T23" fmla="*/ 148 h 2856"/>
              <a:gd name="T24" fmla="*/ 5814 w 7104"/>
              <a:gd name="T25" fmla="*/ 163 h 2856"/>
              <a:gd name="T26" fmla="*/ 5653 w 7104"/>
              <a:gd name="T27" fmla="*/ 177 h 2856"/>
              <a:gd name="T28" fmla="*/ 5494 w 7104"/>
              <a:gd name="T29" fmla="*/ 189 h 2856"/>
              <a:gd name="T30" fmla="*/ 5334 w 7104"/>
              <a:gd name="T31" fmla="*/ 201 h 2856"/>
              <a:gd name="T32" fmla="*/ 5175 w 7104"/>
              <a:gd name="T33" fmla="*/ 211 h 2856"/>
              <a:gd name="T34" fmla="*/ 5017 w 7104"/>
              <a:gd name="T35" fmla="*/ 219 h 2856"/>
              <a:gd name="T36" fmla="*/ 4859 w 7104"/>
              <a:gd name="T37" fmla="*/ 227 h 2856"/>
              <a:gd name="T38" fmla="*/ 4703 w 7104"/>
              <a:gd name="T39" fmla="*/ 234 h 2856"/>
              <a:gd name="T40" fmla="*/ 4548 w 7104"/>
              <a:gd name="T41" fmla="*/ 239 h 2856"/>
              <a:gd name="T42" fmla="*/ 4393 w 7104"/>
              <a:gd name="T43" fmla="*/ 243 h 2856"/>
              <a:gd name="T44" fmla="*/ 4240 w 7104"/>
              <a:gd name="T45" fmla="*/ 247 h 2856"/>
              <a:gd name="T46" fmla="*/ 4088 w 7104"/>
              <a:gd name="T47" fmla="*/ 249 h 2856"/>
              <a:gd name="T48" fmla="*/ 3937 w 7104"/>
              <a:gd name="T49" fmla="*/ 251 h 2856"/>
              <a:gd name="T50" fmla="*/ 3788 w 7104"/>
              <a:gd name="T51" fmla="*/ 252 h 2856"/>
              <a:gd name="T52" fmla="*/ 3640 w 7104"/>
              <a:gd name="T53" fmla="*/ 251 h 2856"/>
              <a:gd name="T54" fmla="*/ 3494 w 7104"/>
              <a:gd name="T55" fmla="*/ 251 h 2856"/>
              <a:gd name="T56" fmla="*/ 3349 w 7104"/>
              <a:gd name="T57" fmla="*/ 249 h 2856"/>
              <a:gd name="T58" fmla="*/ 3207 w 7104"/>
              <a:gd name="T59" fmla="*/ 246 h 2856"/>
              <a:gd name="T60" fmla="*/ 3066 w 7104"/>
              <a:gd name="T61" fmla="*/ 243 h 2856"/>
              <a:gd name="T62" fmla="*/ 2928 w 7104"/>
              <a:gd name="T63" fmla="*/ 240 h 2856"/>
              <a:gd name="T64" fmla="*/ 2791 w 7104"/>
              <a:gd name="T65" fmla="*/ 235 h 2856"/>
              <a:gd name="T66" fmla="*/ 2656 w 7104"/>
              <a:gd name="T67" fmla="*/ 230 h 2856"/>
              <a:gd name="T68" fmla="*/ 2524 w 7104"/>
              <a:gd name="T69" fmla="*/ 225 h 2856"/>
              <a:gd name="T70" fmla="*/ 2266 w 7104"/>
              <a:gd name="T71" fmla="*/ 212 h 2856"/>
              <a:gd name="T72" fmla="*/ 2019 w 7104"/>
              <a:gd name="T73" fmla="*/ 198 h 2856"/>
              <a:gd name="T74" fmla="*/ 1782 w 7104"/>
              <a:gd name="T75" fmla="*/ 183 h 2856"/>
              <a:gd name="T76" fmla="*/ 1557 w 7104"/>
              <a:gd name="T77" fmla="*/ 167 h 2856"/>
              <a:gd name="T78" fmla="*/ 1343 w 7104"/>
              <a:gd name="T79" fmla="*/ 150 h 2856"/>
              <a:gd name="T80" fmla="*/ 1144 w 7104"/>
              <a:gd name="T81" fmla="*/ 132 h 2856"/>
              <a:gd name="T82" fmla="*/ 957 w 7104"/>
              <a:gd name="T83" fmla="*/ 114 h 2856"/>
              <a:gd name="T84" fmla="*/ 785 w 7104"/>
              <a:gd name="T85" fmla="*/ 96 h 2856"/>
              <a:gd name="T86" fmla="*/ 627 w 7104"/>
              <a:gd name="T87" fmla="*/ 79 h 2856"/>
              <a:gd name="T88" fmla="*/ 487 w 7104"/>
              <a:gd name="T89" fmla="*/ 63 h 2856"/>
              <a:gd name="T90" fmla="*/ 361 w 7104"/>
              <a:gd name="T91" fmla="*/ 48 h 2856"/>
              <a:gd name="T92" fmla="*/ 254 w 7104"/>
              <a:gd name="T93" fmla="*/ 35 h 2856"/>
              <a:gd name="T94" fmla="*/ 165 w 7104"/>
              <a:gd name="T95" fmla="*/ 23 h 2856"/>
              <a:gd name="T96" fmla="*/ 42 w 7104"/>
              <a:gd name="T97" fmla="*/ 6 h 2856"/>
              <a:gd name="T98" fmla="*/ 0 w 7104"/>
              <a:gd name="T99" fmla="*/ 0 h 2856"/>
              <a:gd name="T100" fmla="*/ 0 w 7104"/>
              <a:gd name="T101" fmla="*/ 0 h 2856"/>
              <a:gd name="connsiteX0" fmla="*/ 0 w 10000"/>
              <a:gd name="connsiteY0" fmla="*/ 0 h 10000"/>
              <a:gd name="connsiteX1" fmla="*/ 0 w 10000"/>
              <a:gd name="connsiteY1" fmla="*/ 7628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842 w 10000"/>
              <a:gd name="connsiteY36" fmla="*/ 693 h 10000"/>
              <a:gd name="connsiteX37" fmla="*/ 2508 w 10000"/>
              <a:gd name="connsiteY37" fmla="*/ 641 h 10000"/>
              <a:gd name="connsiteX38" fmla="*/ 2192 w 10000"/>
              <a:gd name="connsiteY38" fmla="*/ 585 h 10000"/>
              <a:gd name="connsiteX39" fmla="*/ 1890 w 10000"/>
              <a:gd name="connsiteY39" fmla="*/ 525 h 10000"/>
              <a:gd name="connsiteX40" fmla="*/ 1610 w 10000"/>
              <a:gd name="connsiteY40" fmla="*/ 462 h 10000"/>
              <a:gd name="connsiteX41" fmla="*/ 1347 w 10000"/>
              <a:gd name="connsiteY41" fmla="*/ 399 h 10000"/>
              <a:gd name="connsiteX42" fmla="*/ 1105 w 10000"/>
              <a:gd name="connsiteY42" fmla="*/ 336 h 10000"/>
              <a:gd name="connsiteX43" fmla="*/ 883 w 10000"/>
              <a:gd name="connsiteY43" fmla="*/ 277 h 10000"/>
              <a:gd name="connsiteX44" fmla="*/ 686 w 10000"/>
              <a:gd name="connsiteY44" fmla="*/ 221 h 10000"/>
              <a:gd name="connsiteX45" fmla="*/ 508 w 10000"/>
              <a:gd name="connsiteY45" fmla="*/ 168 h 10000"/>
              <a:gd name="connsiteX46" fmla="*/ 358 w 10000"/>
              <a:gd name="connsiteY46" fmla="*/ 123 h 10000"/>
              <a:gd name="connsiteX47" fmla="*/ 232 w 10000"/>
              <a:gd name="connsiteY47" fmla="*/ 81 h 10000"/>
              <a:gd name="connsiteX48" fmla="*/ 59 w 10000"/>
              <a:gd name="connsiteY48" fmla="*/ 21 h 10000"/>
              <a:gd name="connsiteX49" fmla="*/ 0 w 10000"/>
              <a:gd name="connsiteY49" fmla="*/ 0 h 10000"/>
              <a:gd name="connsiteX50" fmla="*/ 0 w 10000"/>
              <a:gd name="connsiteY50" fmla="*/ 0 h 10000"/>
              <a:gd name="connsiteX0" fmla="*/ 0 w 10000"/>
              <a:gd name="connsiteY0" fmla="*/ 0 h 10000"/>
              <a:gd name="connsiteX1" fmla="*/ 0 w 10000"/>
              <a:gd name="connsiteY1" fmla="*/ 7945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842 w 10000"/>
              <a:gd name="connsiteY36" fmla="*/ 693 h 10000"/>
              <a:gd name="connsiteX37" fmla="*/ 2508 w 10000"/>
              <a:gd name="connsiteY37" fmla="*/ 641 h 10000"/>
              <a:gd name="connsiteX38" fmla="*/ 2192 w 10000"/>
              <a:gd name="connsiteY38" fmla="*/ 585 h 10000"/>
              <a:gd name="connsiteX39" fmla="*/ 1890 w 10000"/>
              <a:gd name="connsiteY39" fmla="*/ 525 h 10000"/>
              <a:gd name="connsiteX40" fmla="*/ 1610 w 10000"/>
              <a:gd name="connsiteY40" fmla="*/ 462 h 10000"/>
              <a:gd name="connsiteX41" fmla="*/ 1347 w 10000"/>
              <a:gd name="connsiteY41" fmla="*/ 399 h 10000"/>
              <a:gd name="connsiteX42" fmla="*/ 1105 w 10000"/>
              <a:gd name="connsiteY42" fmla="*/ 336 h 10000"/>
              <a:gd name="connsiteX43" fmla="*/ 883 w 10000"/>
              <a:gd name="connsiteY43" fmla="*/ 277 h 10000"/>
              <a:gd name="connsiteX44" fmla="*/ 686 w 10000"/>
              <a:gd name="connsiteY44" fmla="*/ 221 h 10000"/>
              <a:gd name="connsiteX45" fmla="*/ 508 w 10000"/>
              <a:gd name="connsiteY45" fmla="*/ 168 h 10000"/>
              <a:gd name="connsiteX46" fmla="*/ 358 w 10000"/>
              <a:gd name="connsiteY46" fmla="*/ 123 h 10000"/>
              <a:gd name="connsiteX47" fmla="*/ 232 w 10000"/>
              <a:gd name="connsiteY47" fmla="*/ 81 h 10000"/>
              <a:gd name="connsiteX48" fmla="*/ 59 w 10000"/>
              <a:gd name="connsiteY48" fmla="*/ 21 h 10000"/>
              <a:gd name="connsiteX49" fmla="*/ 0 w 10000"/>
              <a:gd name="connsiteY49" fmla="*/ 0 h 10000"/>
              <a:gd name="connsiteX50" fmla="*/ 0 w 10000"/>
              <a:gd name="connsiteY50" fmla="*/ 0 h 10000"/>
              <a:gd name="connsiteX0" fmla="*/ 0 w 10000"/>
              <a:gd name="connsiteY0" fmla="*/ 0 h 7946"/>
              <a:gd name="connsiteX1" fmla="*/ 0 w 10000"/>
              <a:gd name="connsiteY1" fmla="*/ 7945 h 7946"/>
              <a:gd name="connsiteX2" fmla="*/ 10000 w 10000"/>
              <a:gd name="connsiteY2" fmla="*/ 7946 h 7946"/>
              <a:gd name="connsiteX3" fmla="*/ 10000 w 10000"/>
              <a:gd name="connsiteY3" fmla="*/ 4 h 7946"/>
              <a:gd name="connsiteX4" fmla="*/ 10000 w 10000"/>
              <a:gd name="connsiteY4" fmla="*/ 4 h 7946"/>
              <a:gd name="connsiteX5" fmla="*/ 9773 w 10000"/>
              <a:gd name="connsiteY5" fmla="*/ 91 h 7946"/>
              <a:gd name="connsiteX6" fmla="*/ 9547 w 10000"/>
              <a:gd name="connsiteY6" fmla="*/ 175 h 7946"/>
              <a:gd name="connsiteX7" fmla="*/ 9320 w 10000"/>
              <a:gd name="connsiteY7" fmla="*/ 256 h 7946"/>
              <a:gd name="connsiteX8" fmla="*/ 9092 w 10000"/>
              <a:gd name="connsiteY8" fmla="*/ 326 h 7946"/>
              <a:gd name="connsiteX9" fmla="*/ 8865 w 10000"/>
              <a:gd name="connsiteY9" fmla="*/ 396 h 7946"/>
              <a:gd name="connsiteX10" fmla="*/ 8637 w 10000"/>
              <a:gd name="connsiteY10" fmla="*/ 462 h 7946"/>
              <a:gd name="connsiteX11" fmla="*/ 8412 w 10000"/>
              <a:gd name="connsiteY11" fmla="*/ 518 h 7946"/>
              <a:gd name="connsiteX12" fmla="*/ 8184 w 10000"/>
              <a:gd name="connsiteY12" fmla="*/ 571 h 7946"/>
              <a:gd name="connsiteX13" fmla="*/ 7957 w 10000"/>
              <a:gd name="connsiteY13" fmla="*/ 620 h 7946"/>
              <a:gd name="connsiteX14" fmla="*/ 7734 w 10000"/>
              <a:gd name="connsiteY14" fmla="*/ 662 h 7946"/>
              <a:gd name="connsiteX15" fmla="*/ 7508 w 10000"/>
              <a:gd name="connsiteY15" fmla="*/ 704 h 7946"/>
              <a:gd name="connsiteX16" fmla="*/ 7285 w 10000"/>
              <a:gd name="connsiteY16" fmla="*/ 739 h 7946"/>
              <a:gd name="connsiteX17" fmla="*/ 7062 w 10000"/>
              <a:gd name="connsiteY17" fmla="*/ 767 h 7946"/>
              <a:gd name="connsiteX18" fmla="*/ 6840 w 10000"/>
              <a:gd name="connsiteY18" fmla="*/ 795 h 7946"/>
              <a:gd name="connsiteX19" fmla="*/ 6620 w 10000"/>
              <a:gd name="connsiteY19" fmla="*/ 819 h 7946"/>
              <a:gd name="connsiteX20" fmla="*/ 6402 w 10000"/>
              <a:gd name="connsiteY20" fmla="*/ 837 h 7946"/>
              <a:gd name="connsiteX21" fmla="*/ 6184 w 10000"/>
              <a:gd name="connsiteY21" fmla="*/ 851 h 7946"/>
              <a:gd name="connsiteX22" fmla="*/ 5968 w 10000"/>
              <a:gd name="connsiteY22" fmla="*/ 865 h 7946"/>
              <a:gd name="connsiteX23" fmla="*/ 5755 w 10000"/>
              <a:gd name="connsiteY23" fmla="*/ 872 h 7946"/>
              <a:gd name="connsiteX24" fmla="*/ 5542 w 10000"/>
              <a:gd name="connsiteY24" fmla="*/ 879 h 7946"/>
              <a:gd name="connsiteX25" fmla="*/ 5332 w 10000"/>
              <a:gd name="connsiteY25" fmla="*/ 882 h 7946"/>
              <a:gd name="connsiteX26" fmla="*/ 5124 w 10000"/>
              <a:gd name="connsiteY26" fmla="*/ 879 h 7946"/>
              <a:gd name="connsiteX27" fmla="*/ 4918 w 10000"/>
              <a:gd name="connsiteY27" fmla="*/ 879 h 7946"/>
              <a:gd name="connsiteX28" fmla="*/ 4714 w 10000"/>
              <a:gd name="connsiteY28" fmla="*/ 872 h 7946"/>
              <a:gd name="connsiteX29" fmla="*/ 4514 w 10000"/>
              <a:gd name="connsiteY29" fmla="*/ 861 h 7946"/>
              <a:gd name="connsiteX30" fmla="*/ 4316 w 10000"/>
              <a:gd name="connsiteY30" fmla="*/ 851 h 7946"/>
              <a:gd name="connsiteX31" fmla="*/ 4122 w 10000"/>
              <a:gd name="connsiteY31" fmla="*/ 840 h 7946"/>
              <a:gd name="connsiteX32" fmla="*/ 3929 w 10000"/>
              <a:gd name="connsiteY32" fmla="*/ 823 h 7946"/>
              <a:gd name="connsiteX33" fmla="*/ 3739 w 10000"/>
              <a:gd name="connsiteY33" fmla="*/ 805 h 7946"/>
              <a:gd name="connsiteX34" fmla="*/ 3553 w 10000"/>
              <a:gd name="connsiteY34" fmla="*/ 788 h 7946"/>
              <a:gd name="connsiteX35" fmla="*/ 3190 w 10000"/>
              <a:gd name="connsiteY35" fmla="*/ 742 h 7946"/>
              <a:gd name="connsiteX36" fmla="*/ 2842 w 10000"/>
              <a:gd name="connsiteY36" fmla="*/ 693 h 7946"/>
              <a:gd name="connsiteX37" fmla="*/ 2508 w 10000"/>
              <a:gd name="connsiteY37" fmla="*/ 641 h 7946"/>
              <a:gd name="connsiteX38" fmla="*/ 2192 w 10000"/>
              <a:gd name="connsiteY38" fmla="*/ 585 h 7946"/>
              <a:gd name="connsiteX39" fmla="*/ 1890 w 10000"/>
              <a:gd name="connsiteY39" fmla="*/ 525 h 7946"/>
              <a:gd name="connsiteX40" fmla="*/ 1610 w 10000"/>
              <a:gd name="connsiteY40" fmla="*/ 462 h 7946"/>
              <a:gd name="connsiteX41" fmla="*/ 1347 w 10000"/>
              <a:gd name="connsiteY41" fmla="*/ 399 h 7946"/>
              <a:gd name="connsiteX42" fmla="*/ 1105 w 10000"/>
              <a:gd name="connsiteY42" fmla="*/ 336 h 7946"/>
              <a:gd name="connsiteX43" fmla="*/ 883 w 10000"/>
              <a:gd name="connsiteY43" fmla="*/ 277 h 7946"/>
              <a:gd name="connsiteX44" fmla="*/ 686 w 10000"/>
              <a:gd name="connsiteY44" fmla="*/ 221 h 7946"/>
              <a:gd name="connsiteX45" fmla="*/ 508 w 10000"/>
              <a:gd name="connsiteY45" fmla="*/ 168 h 7946"/>
              <a:gd name="connsiteX46" fmla="*/ 358 w 10000"/>
              <a:gd name="connsiteY46" fmla="*/ 123 h 7946"/>
              <a:gd name="connsiteX47" fmla="*/ 232 w 10000"/>
              <a:gd name="connsiteY47" fmla="*/ 81 h 7946"/>
              <a:gd name="connsiteX48" fmla="*/ 59 w 10000"/>
              <a:gd name="connsiteY48" fmla="*/ 21 h 7946"/>
              <a:gd name="connsiteX49" fmla="*/ 0 w 10000"/>
              <a:gd name="connsiteY49" fmla="*/ 0 h 7946"/>
              <a:gd name="connsiteX50" fmla="*/ 0 w 10000"/>
              <a:gd name="connsiteY50" fmla="*/ 0 h 7946"/>
              <a:gd name="connsiteX0" fmla="*/ 0 w 10000"/>
              <a:gd name="connsiteY0" fmla="*/ 0 h 10000"/>
              <a:gd name="connsiteX1" fmla="*/ 0 w 10000"/>
              <a:gd name="connsiteY1" fmla="*/ 7371 h 10000"/>
              <a:gd name="connsiteX2" fmla="*/ 10000 w 10000"/>
              <a:gd name="connsiteY2" fmla="*/ 10000 h 10000"/>
              <a:gd name="connsiteX3" fmla="*/ 10000 w 10000"/>
              <a:gd name="connsiteY3" fmla="*/ 5 h 10000"/>
              <a:gd name="connsiteX4" fmla="*/ 10000 w 10000"/>
              <a:gd name="connsiteY4" fmla="*/ 5 h 10000"/>
              <a:gd name="connsiteX5" fmla="*/ 9773 w 10000"/>
              <a:gd name="connsiteY5" fmla="*/ 115 h 10000"/>
              <a:gd name="connsiteX6" fmla="*/ 9547 w 10000"/>
              <a:gd name="connsiteY6" fmla="*/ 220 h 10000"/>
              <a:gd name="connsiteX7" fmla="*/ 9320 w 10000"/>
              <a:gd name="connsiteY7" fmla="*/ 322 h 10000"/>
              <a:gd name="connsiteX8" fmla="*/ 9092 w 10000"/>
              <a:gd name="connsiteY8" fmla="*/ 410 h 10000"/>
              <a:gd name="connsiteX9" fmla="*/ 8865 w 10000"/>
              <a:gd name="connsiteY9" fmla="*/ 498 h 10000"/>
              <a:gd name="connsiteX10" fmla="*/ 8637 w 10000"/>
              <a:gd name="connsiteY10" fmla="*/ 581 h 10000"/>
              <a:gd name="connsiteX11" fmla="*/ 8412 w 10000"/>
              <a:gd name="connsiteY11" fmla="*/ 652 h 10000"/>
              <a:gd name="connsiteX12" fmla="*/ 8184 w 10000"/>
              <a:gd name="connsiteY12" fmla="*/ 719 h 10000"/>
              <a:gd name="connsiteX13" fmla="*/ 7957 w 10000"/>
              <a:gd name="connsiteY13" fmla="*/ 780 h 10000"/>
              <a:gd name="connsiteX14" fmla="*/ 7734 w 10000"/>
              <a:gd name="connsiteY14" fmla="*/ 833 h 10000"/>
              <a:gd name="connsiteX15" fmla="*/ 7508 w 10000"/>
              <a:gd name="connsiteY15" fmla="*/ 886 h 10000"/>
              <a:gd name="connsiteX16" fmla="*/ 7285 w 10000"/>
              <a:gd name="connsiteY16" fmla="*/ 930 h 10000"/>
              <a:gd name="connsiteX17" fmla="*/ 7062 w 10000"/>
              <a:gd name="connsiteY17" fmla="*/ 965 h 10000"/>
              <a:gd name="connsiteX18" fmla="*/ 6840 w 10000"/>
              <a:gd name="connsiteY18" fmla="*/ 1001 h 10000"/>
              <a:gd name="connsiteX19" fmla="*/ 6620 w 10000"/>
              <a:gd name="connsiteY19" fmla="*/ 1031 h 10000"/>
              <a:gd name="connsiteX20" fmla="*/ 6402 w 10000"/>
              <a:gd name="connsiteY20" fmla="*/ 1053 h 10000"/>
              <a:gd name="connsiteX21" fmla="*/ 6184 w 10000"/>
              <a:gd name="connsiteY21" fmla="*/ 1071 h 10000"/>
              <a:gd name="connsiteX22" fmla="*/ 5968 w 10000"/>
              <a:gd name="connsiteY22" fmla="*/ 1089 h 10000"/>
              <a:gd name="connsiteX23" fmla="*/ 5755 w 10000"/>
              <a:gd name="connsiteY23" fmla="*/ 1097 h 10000"/>
              <a:gd name="connsiteX24" fmla="*/ 5542 w 10000"/>
              <a:gd name="connsiteY24" fmla="*/ 1106 h 10000"/>
              <a:gd name="connsiteX25" fmla="*/ 5332 w 10000"/>
              <a:gd name="connsiteY25" fmla="*/ 1110 h 10000"/>
              <a:gd name="connsiteX26" fmla="*/ 5124 w 10000"/>
              <a:gd name="connsiteY26" fmla="*/ 1106 h 10000"/>
              <a:gd name="connsiteX27" fmla="*/ 4918 w 10000"/>
              <a:gd name="connsiteY27" fmla="*/ 1106 h 10000"/>
              <a:gd name="connsiteX28" fmla="*/ 4714 w 10000"/>
              <a:gd name="connsiteY28" fmla="*/ 1097 h 10000"/>
              <a:gd name="connsiteX29" fmla="*/ 4514 w 10000"/>
              <a:gd name="connsiteY29" fmla="*/ 1084 h 10000"/>
              <a:gd name="connsiteX30" fmla="*/ 4316 w 10000"/>
              <a:gd name="connsiteY30" fmla="*/ 1071 h 10000"/>
              <a:gd name="connsiteX31" fmla="*/ 4122 w 10000"/>
              <a:gd name="connsiteY31" fmla="*/ 1057 h 10000"/>
              <a:gd name="connsiteX32" fmla="*/ 3929 w 10000"/>
              <a:gd name="connsiteY32" fmla="*/ 1036 h 10000"/>
              <a:gd name="connsiteX33" fmla="*/ 3739 w 10000"/>
              <a:gd name="connsiteY33" fmla="*/ 1013 h 10000"/>
              <a:gd name="connsiteX34" fmla="*/ 3553 w 10000"/>
              <a:gd name="connsiteY34" fmla="*/ 992 h 10000"/>
              <a:gd name="connsiteX35" fmla="*/ 3190 w 10000"/>
              <a:gd name="connsiteY35" fmla="*/ 934 h 10000"/>
              <a:gd name="connsiteX36" fmla="*/ 2842 w 10000"/>
              <a:gd name="connsiteY36" fmla="*/ 872 h 10000"/>
              <a:gd name="connsiteX37" fmla="*/ 2508 w 10000"/>
              <a:gd name="connsiteY37" fmla="*/ 807 h 10000"/>
              <a:gd name="connsiteX38" fmla="*/ 2192 w 10000"/>
              <a:gd name="connsiteY38" fmla="*/ 736 h 10000"/>
              <a:gd name="connsiteX39" fmla="*/ 1890 w 10000"/>
              <a:gd name="connsiteY39" fmla="*/ 661 h 10000"/>
              <a:gd name="connsiteX40" fmla="*/ 1610 w 10000"/>
              <a:gd name="connsiteY40" fmla="*/ 581 h 10000"/>
              <a:gd name="connsiteX41" fmla="*/ 1347 w 10000"/>
              <a:gd name="connsiteY41" fmla="*/ 502 h 10000"/>
              <a:gd name="connsiteX42" fmla="*/ 1105 w 10000"/>
              <a:gd name="connsiteY42" fmla="*/ 423 h 10000"/>
              <a:gd name="connsiteX43" fmla="*/ 883 w 10000"/>
              <a:gd name="connsiteY43" fmla="*/ 349 h 10000"/>
              <a:gd name="connsiteX44" fmla="*/ 686 w 10000"/>
              <a:gd name="connsiteY44" fmla="*/ 278 h 10000"/>
              <a:gd name="connsiteX45" fmla="*/ 508 w 10000"/>
              <a:gd name="connsiteY45" fmla="*/ 211 h 10000"/>
              <a:gd name="connsiteX46" fmla="*/ 358 w 10000"/>
              <a:gd name="connsiteY46" fmla="*/ 155 h 10000"/>
              <a:gd name="connsiteX47" fmla="*/ 232 w 10000"/>
              <a:gd name="connsiteY47" fmla="*/ 102 h 10000"/>
              <a:gd name="connsiteX48" fmla="*/ 59 w 10000"/>
              <a:gd name="connsiteY48" fmla="*/ 26 h 10000"/>
              <a:gd name="connsiteX49" fmla="*/ 0 w 10000"/>
              <a:gd name="connsiteY49" fmla="*/ 0 h 10000"/>
              <a:gd name="connsiteX50" fmla="*/ 0 w 10000"/>
              <a:gd name="connsiteY50" fmla="*/ 0 h 10000"/>
              <a:gd name="connsiteX0" fmla="*/ 0 w 10000"/>
              <a:gd name="connsiteY0" fmla="*/ 0 h 7372"/>
              <a:gd name="connsiteX1" fmla="*/ 0 w 10000"/>
              <a:gd name="connsiteY1" fmla="*/ 7371 h 7372"/>
              <a:gd name="connsiteX2" fmla="*/ 10000 w 10000"/>
              <a:gd name="connsiteY2" fmla="*/ 7372 h 7372"/>
              <a:gd name="connsiteX3" fmla="*/ 10000 w 10000"/>
              <a:gd name="connsiteY3" fmla="*/ 5 h 7372"/>
              <a:gd name="connsiteX4" fmla="*/ 10000 w 10000"/>
              <a:gd name="connsiteY4" fmla="*/ 5 h 7372"/>
              <a:gd name="connsiteX5" fmla="*/ 9773 w 10000"/>
              <a:gd name="connsiteY5" fmla="*/ 115 h 7372"/>
              <a:gd name="connsiteX6" fmla="*/ 9547 w 10000"/>
              <a:gd name="connsiteY6" fmla="*/ 220 h 7372"/>
              <a:gd name="connsiteX7" fmla="*/ 9320 w 10000"/>
              <a:gd name="connsiteY7" fmla="*/ 322 h 7372"/>
              <a:gd name="connsiteX8" fmla="*/ 9092 w 10000"/>
              <a:gd name="connsiteY8" fmla="*/ 410 h 7372"/>
              <a:gd name="connsiteX9" fmla="*/ 8865 w 10000"/>
              <a:gd name="connsiteY9" fmla="*/ 498 h 7372"/>
              <a:gd name="connsiteX10" fmla="*/ 8637 w 10000"/>
              <a:gd name="connsiteY10" fmla="*/ 581 h 7372"/>
              <a:gd name="connsiteX11" fmla="*/ 8412 w 10000"/>
              <a:gd name="connsiteY11" fmla="*/ 652 h 7372"/>
              <a:gd name="connsiteX12" fmla="*/ 8184 w 10000"/>
              <a:gd name="connsiteY12" fmla="*/ 719 h 7372"/>
              <a:gd name="connsiteX13" fmla="*/ 7957 w 10000"/>
              <a:gd name="connsiteY13" fmla="*/ 780 h 7372"/>
              <a:gd name="connsiteX14" fmla="*/ 7734 w 10000"/>
              <a:gd name="connsiteY14" fmla="*/ 833 h 7372"/>
              <a:gd name="connsiteX15" fmla="*/ 7508 w 10000"/>
              <a:gd name="connsiteY15" fmla="*/ 886 h 7372"/>
              <a:gd name="connsiteX16" fmla="*/ 7285 w 10000"/>
              <a:gd name="connsiteY16" fmla="*/ 930 h 7372"/>
              <a:gd name="connsiteX17" fmla="*/ 7062 w 10000"/>
              <a:gd name="connsiteY17" fmla="*/ 965 h 7372"/>
              <a:gd name="connsiteX18" fmla="*/ 6840 w 10000"/>
              <a:gd name="connsiteY18" fmla="*/ 1001 h 7372"/>
              <a:gd name="connsiteX19" fmla="*/ 6620 w 10000"/>
              <a:gd name="connsiteY19" fmla="*/ 1031 h 7372"/>
              <a:gd name="connsiteX20" fmla="*/ 6402 w 10000"/>
              <a:gd name="connsiteY20" fmla="*/ 1053 h 7372"/>
              <a:gd name="connsiteX21" fmla="*/ 6184 w 10000"/>
              <a:gd name="connsiteY21" fmla="*/ 1071 h 7372"/>
              <a:gd name="connsiteX22" fmla="*/ 5968 w 10000"/>
              <a:gd name="connsiteY22" fmla="*/ 1089 h 7372"/>
              <a:gd name="connsiteX23" fmla="*/ 5755 w 10000"/>
              <a:gd name="connsiteY23" fmla="*/ 1097 h 7372"/>
              <a:gd name="connsiteX24" fmla="*/ 5542 w 10000"/>
              <a:gd name="connsiteY24" fmla="*/ 1106 h 7372"/>
              <a:gd name="connsiteX25" fmla="*/ 5332 w 10000"/>
              <a:gd name="connsiteY25" fmla="*/ 1110 h 7372"/>
              <a:gd name="connsiteX26" fmla="*/ 5124 w 10000"/>
              <a:gd name="connsiteY26" fmla="*/ 1106 h 7372"/>
              <a:gd name="connsiteX27" fmla="*/ 4918 w 10000"/>
              <a:gd name="connsiteY27" fmla="*/ 1106 h 7372"/>
              <a:gd name="connsiteX28" fmla="*/ 4714 w 10000"/>
              <a:gd name="connsiteY28" fmla="*/ 1097 h 7372"/>
              <a:gd name="connsiteX29" fmla="*/ 4514 w 10000"/>
              <a:gd name="connsiteY29" fmla="*/ 1084 h 7372"/>
              <a:gd name="connsiteX30" fmla="*/ 4316 w 10000"/>
              <a:gd name="connsiteY30" fmla="*/ 1071 h 7372"/>
              <a:gd name="connsiteX31" fmla="*/ 4122 w 10000"/>
              <a:gd name="connsiteY31" fmla="*/ 1057 h 7372"/>
              <a:gd name="connsiteX32" fmla="*/ 3929 w 10000"/>
              <a:gd name="connsiteY32" fmla="*/ 1036 h 7372"/>
              <a:gd name="connsiteX33" fmla="*/ 3739 w 10000"/>
              <a:gd name="connsiteY33" fmla="*/ 1013 h 7372"/>
              <a:gd name="connsiteX34" fmla="*/ 3553 w 10000"/>
              <a:gd name="connsiteY34" fmla="*/ 992 h 7372"/>
              <a:gd name="connsiteX35" fmla="*/ 3190 w 10000"/>
              <a:gd name="connsiteY35" fmla="*/ 934 h 7372"/>
              <a:gd name="connsiteX36" fmla="*/ 2842 w 10000"/>
              <a:gd name="connsiteY36" fmla="*/ 872 h 7372"/>
              <a:gd name="connsiteX37" fmla="*/ 2508 w 10000"/>
              <a:gd name="connsiteY37" fmla="*/ 807 h 7372"/>
              <a:gd name="connsiteX38" fmla="*/ 2192 w 10000"/>
              <a:gd name="connsiteY38" fmla="*/ 736 h 7372"/>
              <a:gd name="connsiteX39" fmla="*/ 1890 w 10000"/>
              <a:gd name="connsiteY39" fmla="*/ 661 h 7372"/>
              <a:gd name="connsiteX40" fmla="*/ 1610 w 10000"/>
              <a:gd name="connsiteY40" fmla="*/ 581 h 7372"/>
              <a:gd name="connsiteX41" fmla="*/ 1347 w 10000"/>
              <a:gd name="connsiteY41" fmla="*/ 502 h 7372"/>
              <a:gd name="connsiteX42" fmla="*/ 1105 w 10000"/>
              <a:gd name="connsiteY42" fmla="*/ 423 h 7372"/>
              <a:gd name="connsiteX43" fmla="*/ 883 w 10000"/>
              <a:gd name="connsiteY43" fmla="*/ 349 h 7372"/>
              <a:gd name="connsiteX44" fmla="*/ 686 w 10000"/>
              <a:gd name="connsiteY44" fmla="*/ 278 h 7372"/>
              <a:gd name="connsiteX45" fmla="*/ 508 w 10000"/>
              <a:gd name="connsiteY45" fmla="*/ 211 h 7372"/>
              <a:gd name="connsiteX46" fmla="*/ 358 w 10000"/>
              <a:gd name="connsiteY46" fmla="*/ 155 h 7372"/>
              <a:gd name="connsiteX47" fmla="*/ 232 w 10000"/>
              <a:gd name="connsiteY47" fmla="*/ 102 h 7372"/>
              <a:gd name="connsiteX48" fmla="*/ 59 w 10000"/>
              <a:gd name="connsiteY48" fmla="*/ 26 h 7372"/>
              <a:gd name="connsiteX49" fmla="*/ 0 w 10000"/>
              <a:gd name="connsiteY49" fmla="*/ 0 h 7372"/>
              <a:gd name="connsiteX50" fmla="*/ 0 w 10000"/>
              <a:gd name="connsiteY50" fmla="*/ 0 h 7372"/>
              <a:gd name="connsiteX0" fmla="*/ 0 w 10000"/>
              <a:gd name="connsiteY0" fmla="*/ 0 h 10000"/>
              <a:gd name="connsiteX1" fmla="*/ 0 w 10000"/>
              <a:gd name="connsiteY1" fmla="*/ 7970 h 10000"/>
              <a:gd name="connsiteX2" fmla="*/ 10000 w 10000"/>
              <a:gd name="connsiteY2" fmla="*/ 10000 h 10000"/>
              <a:gd name="connsiteX3" fmla="*/ 10000 w 10000"/>
              <a:gd name="connsiteY3" fmla="*/ 7 h 10000"/>
              <a:gd name="connsiteX4" fmla="*/ 10000 w 10000"/>
              <a:gd name="connsiteY4" fmla="*/ 7 h 10000"/>
              <a:gd name="connsiteX5" fmla="*/ 9773 w 10000"/>
              <a:gd name="connsiteY5" fmla="*/ 156 h 10000"/>
              <a:gd name="connsiteX6" fmla="*/ 9547 w 10000"/>
              <a:gd name="connsiteY6" fmla="*/ 298 h 10000"/>
              <a:gd name="connsiteX7" fmla="*/ 9320 w 10000"/>
              <a:gd name="connsiteY7" fmla="*/ 437 h 10000"/>
              <a:gd name="connsiteX8" fmla="*/ 9092 w 10000"/>
              <a:gd name="connsiteY8" fmla="*/ 556 h 10000"/>
              <a:gd name="connsiteX9" fmla="*/ 8865 w 10000"/>
              <a:gd name="connsiteY9" fmla="*/ 676 h 10000"/>
              <a:gd name="connsiteX10" fmla="*/ 8637 w 10000"/>
              <a:gd name="connsiteY10" fmla="*/ 788 h 10000"/>
              <a:gd name="connsiteX11" fmla="*/ 8412 w 10000"/>
              <a:gd name="connsiteY11" fmla="*/ 884 h 10000"/>
              <a:gd name="connsiteX12" fmla="*/ 8184 w 10000"/>
              <a:gd name="connsiteY12" fmla="*/ 975 h 10000"/>
              <a:gd name="connsiteX13" fmla="*/ 7957 w 10000"/>
              <a:gd name="connsiteY13" fmla="*/ 1058 h 10000"/>
              <a:gd name="connsiteX14" fmla="*/ 7734 w 10000"/>
              <a:gd name="connsiteY14" fmla="*/ 1130 h 10000"/>
              <a:gd name="connsiteX15" fmla="*/ 7508 w 10000"/>
              <a:gd name="connsiteY15" fmla="*/ 1202 h 10000"/>
              <a:gd name="connsiteX16" fmla="*/ 7285 w 10000"/>
              <a:gd name="connsiteY16" fmla="*/ 1262 h 10000"/>
              <a:gd name="connsiteX17" fmla="*/ 7062 w 10000"/>
              <a:gd name="connsiteY17" fmla="*/ 1309 h 10000"/>
              <a:gd name="connsiteX18" fmla="*/ 6840 w 10000"/>
              <a:gd name="connsiteY18" fmla="*/ 1358 h 10000"/>
              <a:gd name="connsiteX19" fmla="*/ 6620 w 10000"/>
              <a:gd name="connsiteY19" fmla="*/ 1399 h 10000"/>
              <a:gd name="connsiteX20" fmla="*/ 6402 w 10000"/>
              <a:gd name="connsiteY20" fmla="*/ 1428 h 10000"/>
              <a:gd name="connsiteX21" fmla="*/ 6184 w 10000"/>
              <a:gd name="connsiteY21" fmla="*/ 1453 h 10000"/>
              <a:gd name="connsiteX22" fmla="*/ 5968 w 10000"/>
              <a:gd name="connsiteY22" fmla="*/ 1477 h 10000"/>
              <a:gd name="connsiteX23" fmla="*/ 5755 w 10000"/>
              <a:gd name="connsiteY23" fmla="*/ 1488 h 10000"/>
              <a:gd name="connsiteX24" fmla="*/ 5542 w 10000"/>
              <a:gd name="connsiteY24" fmla="*/ 1500 h 10000"/>
              <a:gd name="connsiteX25" fmla="*/ 5332 w 10000"/>
              <a:gd name="connsiteY25" fmla="*/ 1506 h 10000"/>
              <a:gd name="connsiteX26" fmla="*/ 5124 w 10000"/>
              <a:gd name="connsiteY26" fmla="*/ 1500 h 10000"/>
              <a:gd name="connsiteX27" fmla="*/ 4918 w 10000"/>
              <a:gd name="connsiteY27" fmla="*/ 1500 h 10000"/>
              <a:gd name="connsiteX28" fmla="*/ 4714 w 10000"/>
              <a:gd name="connsiteY28" fmla="*/ 1488 h 10000"/>
              <a:gd name="connsiteX29" fmla="*/ 4514 w 10000"/>
              <a:gd name="connsiteY29" fmla="*/ 1470 h 10000"/>
              <a:gd name="connsiteX30" fmla="*/ 4316 w 10000"/>
              <a:gd name="connsiteY30" fmla="*/ 1453 h 10000"/>
              <a:gd name="connsiteX31" fmla="*/ 4122 w 10000"/>
              <a:gd name="connsiteY31" fmla="*/ 1434 h 10000"/>
              <a:gd name="connsiteX32" fmla="*/ 3929 w 10000"/>
              <a:gd name="connsiteY32" fmla="*/ 1405 h 10000"/>
              <a:gd name="connsiteX33" fmla="*/ 3739 w 10000"/>
              <a:gd name="connsiteY33" fmla="*/ 1374 h 10000"/>
              <a:gd name="connsiteX34" fmla="*/ 3553 w 10000"/>
              <a:gd name="connsiteY34" fmla="*/ 1346 h 10000"/>
              <a:gd name="connsiteX35" fmla="*/ 3190 w 10000"/>
              <a:gd name="connsiteY35" fmla="*/ 1267 h 10000"/>
              <a:gd name="connsiteX36" fmla="*/ 2842 w 10000"/>
              <a:gd name="connsiteY36" fmla="*/ 1183 h 10000"/>
              <a:gd name="connsiteX37" fmla="*/ 2508 w 10000"/>
              <a:gd name="connsiteY37" fmla="*/ 1095 h 10000"/>
              <a:gd name="connsiteX38" fmla="*/ 2192 w 10000"/>
              <a:gd name="connsiteY38" fmla="*/ 998 h 10000"/>
              <a:gd name="connsiteX39" fmla="*/ 1890 w 10000"/>
              <a:gd name="connsiteY39" fmla="*/ 897 h 10000"/>
              <a:gd name="connsiteX40" fmla="*/ 1610 w 10000"/>
              <a:gd name="connsiteY40" fmla="*/ 788 h 10000"/>
              <a:gd name="connsiteX41" fmla="*/ 1347 w 10000"/>
              <a:gd name="connsiteY41" fmla="*/ 681 h 10000"/>
              <a:gd name="connsiteX42" fmla="*/ 1105 w 10000"/>
              <a:gd name="connsiteY42" fmla="*/ 574 h 10000"/>
              <a:gd name="connsiteX43" fmla="*/ 883 w 10000"/>
              <a:gd name="connsiteY43" fmla="*/ 473 h 10000"/>
              <a:gd name="connsiteX44" fmla="*/ 686 w 10000"/>
              <a:gd name="connsiteY44" fmla="*/ 377 h 10000"/>
              <a:gd name="connsiteX45" fmla="*/ 508 w 10000"/>
              <a:gd name="connsiteY45" fmla="*/ 286 h 10000"/>
              <a:gd name="connsiteX46" fmla="*/ 358 w 10000"/>
              <a:gd name="connsiteY46" fmla="*/ 210 h 10000"/>
              <a:gd name="connsiteX47" fmla="*/ 232 w 10000"/>
              <a:gd name="connsiteY47" fmla="*/ 138 h 10000"/>
              <a:gd name="connsiteX48" fmla="*/ 59 w 10000"/>
              <a:gd name="connsiteY48" fmla="*/ 35 h 10000"/>
              <a:gd name="connsiteX49" fmla="*/ 0 w 10000"/>
              <a:gd name="connsiteY49" fmla="*/ 0 h 10000"/>
              <a:gd name="connsiteX50" fmla="*/ 0 w 10000"/>
              <a:gd name="connsiteY50" fmla="*/ 0 h 10000"/>
              <a:gd name="connsiteX0" fmla="*/ 0 w 10000"/>
              <a:gd name="connsiteY0" fmla="*/ 0 h 8000"/>
              <a:gd name="connsiteX1" fmla="*/ 0 w 10000"/>
              <a:gd name="connsiteY1" fmla="*/ 7970 h 8000"/>
              <a:gd name="connsiteX2" fmla="*/ 10000 w 10000"/>
              <a:gd name="connsiteY2" fmla="*/ 8000 h 8000"/>
              <a:gd name="connsiteX3" fmla="*/ 10000 w 10000"/>
              <a:gd name="connsiteY3" fmla="*/ 7 h 8000"/>
              <a:gd name="connsiteX4" fmla="*/ 10000 w 10000"/>
              <a:gd name="connsiteY4" fmla="*/ 7 h 8000"/>
              <a:gd name="connsiteX5" fmla="*/ 9773 w 10000"/>
              <a:gd name="connsiteY5" fmla="*/ 156 h 8000"/>
              <a:gd name="connsiteX6" fmla="*/ 9547 w 10000"/>
              <a:gd name="connsiteY6" fmla="*/ 298 h 8000"/>
              <a:gd name="connsiteX7" fmla="*/ 9320 w 10000"/>
              <a:gd name="connsiteY7" fmla="*/ 437 h 8000"/>
              <a:gd name="connsiteX8" fmla="*/ 9092 w 10000"/>
              <a:gd name="connsiteY8" fmla="*/ 556 h 8000"/>
              <a:gd name="connsiteX9" fmla="*/ 8865 w 10000"/>
              <a:gd name="connsiteY9" fmla="*/ 676 h 8000"/>
              <a:gd name="connsiteX10" fmla="*/ 8637 w 10000"/>
              <a:gd name="connsiteY10" fmla="*/ 788 h 8000"/>
              <a:gd name="connsiteX11" fmla="*/ 8412 w 10000"/>
              <a:gd name="connsiteY11" fmla="*/ 884 h 8000"/>
              <a:gd name="connsiteX12" fmla="*/ 8184 w 10000"/>
              <a:gd name="connsiteY12" fmla="*/ 975 h 8000"/>
              <a:gd name="connsiteX13" fmla="*/ 7957 w 10000"/>
              <a:gd name="connsiteY13" fmla="*/ 1058 h 8000"/>
              <a:gd name="connsiteX14" fmla="*/ 7734 w 10000"/>
              <a:gd name="connsiteY14" fmla="*/ 1130 h 8000"/>
              <a:gd name="connsiteX15" fmla="*/ 7508 w 10000"/>
              <a:gd name="connsiteY15" fmla="*/ 1202 h 8000"/>
              <a:gd name="connsiteX16" fmla="*/ 7285 w 10000"/>
              <a:gd name="connsiteY16" fmla="*/ 1262 h 8000"/>
              <a:gd name="connsiteX17" fmla="*/ 7062 w 10000"/>
              <a:gd name="connsiteY17" fmla="*/ 1309 h 8000"/>
              <a:gd name="connsiteX18" fmla="*/ 6840 w 10000"/>
              <a:gd name="connsiteY18" fmla="*/ 1358 h 8000"/>
              <a:gd name="connsiteX19" fmla="*/ 6620 w 10000"/>
              <a:gd name="connsiteY19" fmla="*/ 1399 h 8000"/>
              <a:gd name="connsiteX20" fmla="*/ 6402 w 10000"/>
              <a:gd name="connsiteY20" fmla="*/ 1428 h 8000"/>
              <a:gd name="connsiteX21" fmla="*/ 6184 w 10000"/>
              <a:gd name="connsiteY21" fmla="*/ 1453 h 8000"/>
              <a:gd name="connsiteX22" fmla="*/ 5968 w 10000"/>
              <a:gd name="connsiteY22" fmla="*/ 1477 h 8000"/>
              <a:gd name="connsiteX23" fmla="*/ 5755 w 10000"/>
              <a:gd name="connsiteY23" fmla="*/ 1488 h 8000"/>
              <a:gd name="connsiteX24" fmla="*/ 5542 w 10000"/>
              <a:gd name="connsiteY24" fmla="*/ 1500 h 8000"/>
              <a:gd name="connsiteX25" fmla="*/ 5332 w 10000"/>
              <a:gd name="connsiteY25" fmla="*/ 1506 h 8000"/>
              <a:gd name="connsiteX26" fmla="*/ 5124 w 10000"/>
              <a:gd name="connsiteY26" fmla="*/ 1500 h 8000"/>
              <a:gd name="connsiteX27" fmla="*/ 4918 w 10000"/>
              <a:gd name="connsiteY27" fmla="*/ 1500 h 8000"/>
              <a:gd name="connsiteX28" fmla="*/ 4714 w 10000"/>
              <a:gd name="connsiteY28" fmla="*/ 1488 h 8000"/>
              <a:gd name="connsiteX29" fmla="*/ 4514 w 10000"/>
              <a:gd name="connsiteY29" fmla="*/ 1470 h 8000"/>
              <a:gd name="connsiteX30" fmla="*/ 4316 w 10000"/>
              <a:gd name="connsiteY30" fmla="*/ 1453 h 8000"/>
              <a:gd name="connsiteX31" fmla="*/ 4122 w 10000"/>
              <a:gd name="connsiteY31" fmla="*/ 1434 h 8000"/>
              <a:gd name="connsiteX32" fmla="*/ 3929 w 10000"/>
              <a:gd name="connsiteY32" fmla="*/ 1405 h 8000"/>
              <a:gd name="connsiteX33" fmla="*/ 3739 w 10000"/>
              <a:gd name="connsiteY33" fmla="*/ 1374 h 8000"/>
              <a:gd name="connsiteX34" fmla="*/ 3553 w 10000"/>
              <a:gd name="connsiteY34" fmla="*/ 1346 h 8000"/>
              <a:gd name="connsiteX35" fmla="*/ 3190 w 10000"/>
              <a:gd name="connsiteY35" fmla="*/ 1267 h 8000"/>
              <a:gd name="connsiteX36" fmla="*/ 2842 w 10000"/>
              <a:gd name="connsiteY36" fmla="*/ 1183 h 8000"/>
              <a:gd name="connsiteX37" fmla="*/ 2508 w 10000"/>
              <a:gd name="connsiteY37" fmla="*/ 1095 h 8000"/>
              <a:gd name="connsiteX38" fmla="*/ 2192 w 10000"/>
              <a:gd name="connsiteY38" fmla="*/ 998 h 8000"/>
              <a:gd name="connsiteX39" fmla="*/ 1890 w 10000"/>
              <a:gd name="connsiteY39" fmla="*/ 897 h 8000"/>
              <a:gd name="connsiteX40" fmla="*/ 1610 w 10000"/>
              <a:gd name="connsiteY40" fmla="*/ 788 h 8000"/>
              <a:gd name="connsiteX41" fmla="*/ 1347 w 10000"/>
              <a:gd name="connsiteY41" fmla="*/ 681 h 8000"/>
              <a:gd name="connsiteX42" fmla="*/ 1105 w 10000"/>
              <a:gd name="connsiteY42" fmla="*/ 574 h 8000"/>
              <a:gd name="connsiteX43" fmla="*/ 883 w 10000"/>
              <a:gd name="connsiteY43" fmla="*/ 473 h 8000"/>
              <a:gd name="connsiteX44" fmla="*/ 686 w 10000"/>
              <a:gd name="connsiteY44" fmla="*/ 377 h 8000"/>
              <a:gd name="connsiteX45" fmla="*/ 508 w 10000"/>
              <a:gd name="connsiteY45" fmla="*/ 286 h 8000"/>
              <a:gd name="connsiteX46" fmla="*/ 358 w 10000"/>
              <a:gd name="connsiteY46" fmla="*/ 210 h 8000"/>
              <a:gd name="connsiteX47" fmla="*/ 232 w 10000"/>
              <a:gd name="connsiteY47" fmla="*/ 138 h 8000"/>
              <a:gd name="connsiteX48" fmla="*/ 59 w 10000"/>
              <a:gd name="connsiteY48" fmla="*/ 35 h 8000"/>
              <a:gd name="connsiteX49" fmla="*/ 0 w 10000"/>
              <a:gd name="connsiteY49" fmla="*/ 0 h 8000"/>
              <a:gd name="connsiteX50" fmla="*/ 0 w 10000"/>
              <a:gd name="connsiteY50" fmla="*/ 0 h 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Freeform 5"/>
          <p:cNvSpPr>
            <a:spLocks/>
          </p:cNvSpPr>
          <p:nvPr/>
        </p:nvSpPr>
        <p:spPr bwMode="auto">
          <a:xfrm rot="15922489">
            <a:off x="4700006" y="1826021"/>
            <a:ext cx="3299407" cy="441039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2856 h 2856"/>
              <a:gd name="T4" fmla="*/ 7104 w 7104"/>
              <a:gd name="T5" fmla="*/ 2856 h 2856"/>
              <a:gd name="T6" fmla="*/ 7104 w 7104"/>
              <a:gd name="T7" fmla="*/ 1 h 2856"/>
              <a:gd name="T8" fmla="*/ 7104 w 7104"/>
              <a:gd name="T9" fmla="*/ 1 h 2856"/>
              <a:gd name="T10" fmla="*/ 6943 w 7104"/>
              <a:gd name="T11" fmla="*/ 26 h 2856"/>
              <a:gd name="T12" fmla="*/ 6782 w 7104"/>
              <a:gd name="T13" fmla="*/ 50 h 2856"/>
              <a:gd name="T14" fmla="*/ 6621 w 7104"/>
              <a:gd name="T15" fmla="*/ 73 h 2856"/>
              <a:gd name="T16" fmla="*/ 6459 w 7104"/>
              <a:gd name="T17" fmla="*/ 93 h 2856"/>
              <a:gd name="T18" fmla="*/ 6298 w 7104"/>
              <a:gd name="T19" fmla="*/ 113 h 2856"/>
              <a:gd name="T20" fmla="*/ 6136 w 7104"/>
              <a:gd name="T21" fmla="*/ 132 h 2856"/>
              <a:gd name="T22" fmla="*/ 5976 w 7104"/>
              <a:gd name="T23" fmla="*/ 148 h 2856"/>
              <a:gd name="T24" fmla="*/ 5814 w 7104"/>
              <a:gd name="T25" fmla="*/ 163 h 2856"/>
              <a:gd name="T26" fmla="*/ 5653 w 7104"/>
              <a:gd name="T27" fmla="*/ 177 h 2856"/>
              <a:gd name="T28" fmla="*/ 5494 w 7104"/>
              <a:gd name="T29" fmla="*/ 189 h 2856"/>
              <a:gd name="T30" fmla="*/ 5334 w 7104"/>
              <a:gd name="T31" fmla="*/ 201 h 2856"/>
              <a:gd name="T32" fmla="*/ 5175 w 7104"/>
              <a:gd name="T33" fmla="*/ 211 h 2856"/>
              <a:gd name="T34" fmla="*/ 5017 w 7104"/>
              <a:gd name="T35" fmla="*/ 219 h 2856"/>
              <a:gd name="T36" fmla="*/ 4859 w 7104"/>
              <a:gd name="T37" fmla="*/ 227 h 2856"/>
              <a:gd name="T38" fmla="*/ 4703 w 7104"/>
              <a:gd name="T39" fmla="*/ 234 h 2856"/>
              <a:gd name="T40" fmla="*/ 4548 w 7104"/>
              <a:gd name="T41" fmla="*/ 239 h 2856"/>
              <a:gd name="T42" fmla="*/ 4393 w 7104"/>
              <a:gd name="T43" fmla="*/ 243 h 2856"/>
              <a:gd name="T44" fmla="*/ 4240 w 7104"/>
              <a:gd name="T45" fmla="*/ 247 h 2856"/>
              <a:gd name="T46" fmla="*/ 4088 w 7104"/>
              <a:gd name="T47" fmla="*/ 249 h 2856"/>
              <a:gd name="T48" fmla="*/ 3937 w 7104"/>
              <a:gd name="T49" fmla="*/ 251 h 2856"/>
              <a:gd name="T50" fmla="*/ 3788 w 7104"/>
              <a:gd name="T51" fmla="*/ 252 h 2856"/>
              <a:gd name="T52" fmla="*/ 3640 w 7104"/>
              <a:gd name="T53" fmla="*/ 251 h 2856"/>
              <a:gd name="T54" fmla="*/ 3494 w 7104"/>
              <a:gd name="T55" fmla="*/ 251 h 2856"/>
              <a:gd name="T56" fmla="*/ 3349 w 7104"/>
              <a:gd name="T57" fmla="*/ 249 h 2856"/>
              <a:gd name="T58" fmla="*/ 3207 w 7104"/>
              <a:gd name="T59" fmla="*/ 246 h 2856"/>
              <a:gd name="T60" fmla="*/ 3066 w 7104"/>
              <a:gd name="T61" fmla="*/ 243 h 2856"/>
              <a:gd name="T62" fmla="*/ 2928 w 7104"/>
              <a:gd name="T63" fmla="*/ 240 h 2856"/>
              <a:gd name="T64" fmla="*/ 2791 w 7104"/>
              <a:gd name="T65" fmla="*/ 235 h 2856"/>
              <a:gd name="T66" fmla="*/ 2656 w 7104"/>
              <a:gd name="T67" fmla="*/ 230 h 2856"/>
              <a:gd name="T68" fmla="*/ 2524 w 7104"/>
              <a:gd name="T69" fmla="*/ 225 h 2856"/>
              <a:gd name="T70" fmla="*/ 2266 w 7104"/>
              <a:gd name="T71" fmla="*/ 212 h 2856"/>
              <a:gd name="T72" fmla="*/ 2019 w 7104"/>
              <a:gd name="T73" fmla="*/ 198 h 2856"/>
              <a:gd name="T74" fmla="*/ 1782 w 7104"/>
              <a:gd name="T75" fmla="*/ 183 h 2856"/>
              <a:gd name="T76" fmla="*/ 1557 w 7104"/>
              <a:gd name="T77" fmla="*/ 167 h 2856"/>
              <a:gd name="T78" fmla="*/ 1343 w 7104"/>
              <a:gd name="T79" fmla="*/ 150 h 2856"/>
              <a:gd name="T80" fmla="*/ 1144 w 7104"/>
              <a:gd name="T81" fmla="*/ 132 h 2856"/>
              <a:gd name="T82" fmla="*/ 957 w 7104"/>
              <a:gd name="T83" fmla="*/ 114 h 2856"/>
              <a:gd name="T84" fmla="*/ 785 w 7104"/>
              <a:gd name="T85" fmla="*/ 96 h 2856"/>
              <a:gd name="T86" fmla="*/ 627 w 7104"/>
              <a:gd name="T87" fmla="*/ 79 h 2856"/>
              <a:gd name="T88" fmla="*/ 487 w 7104"/>
              <a:gd name="T89" fmla="*/ 63 h 2856"/>
              <a:gd name="T90" fmla="*/ 361 w 7104"/>
              <a:gd name="T91" fmla="*/ 48 h 2856"/>
              <a:gd name="T92" fmla="*/ 254 w 7104"/>
              <a:gd name="T93" fmla="*/ 35 h 2856"/>
              <a:gd name="T94" fmla="*/ 165 w 7104"/>
              <a:gd name="T95" fmla="*/ 23 h 2856"/>
              <a:gd name="T96" fmla="*/ 42 w 7104"/>
              <a:gd name="T97" fmla="*/ 6 h 2856"/>
              <a:gd name="T98" fmla="*/ 0 w 7104"/>
              <a:gd name="T99" fmla="*/ 0 h 2856"/>
              <a:gd name="T100" fmla="*/ 0 w 7104"/>
              <a:gd name="T101" fmla="*/ 0 h 2856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508 w 10000"/>
              <a:gd name="connsiteY36" fmla="*/ 641 h 10000"/>
              <a:gd name="connsiteX37" fmla="*/ 2192 w 10000"/>
              <a:gd name="connsiteY37" fmla="*/ 585 h 10000"/>
              <a:gd name="connsiteX38" fmla="*/ 1890 w 10000"/>
              <a:gd name="connsiteY38" fmla="*/ 525 h 10000"/>
              <a:gd name="connsiteX39" fmla="*/ 1610 w 10000"/>
              <a:gd name="connsiteY39" fmla="*/ 462 h 10000"/>
              <a:gd name="connsiteX40" fmla="*/ 1347 w 10000"/>
              <a:gd name="connsiteY40" fmla="*/ 399 h 10000"/>
              <a:gd name="connsiteX41" fmla="*/ 1105 w 10000"/>
              <a:gd name="connsiteY41" fmla="*/ 336 h 10000"/>
              <a:gd name="connsiteX42" fmla="*/ 883 w 10000"/>
              <a:gd name="connsiteY42" fmla="*/ 277 h 10000"/>
              <a:gd name="connsiteX43" fmla="*/ 686 w 10000"/>
              <a:gd name="connsiteY43" fmla="*/ 221 h 10000"/>
              <a:gd name="connsiteX44" fmla="*/ 508 w 10000"/>
              <a:gd name="connsiteY44" fmla="*/ 168 h 10000"/>
              <a:gd name="connsiteX45" fmla="*/ 358 w 10000"/>
              <a:gd name="connsiteY45" fmla="*/ 123 h 10000"/>
              <a:gd name="connsiteX46" fmla="*/ 232 w 10000"/>
              <a:gd name="connsiteY46" fmla="*/ 81 h 10000"/>
              <a:gd name="connsiteX47" fmla="*/ 59 w 10000"/>
              <a:gd name="connsiteY47" fmla="*/ 21 h 10000"/>
              <a:gd name="connsiteX48" fmla="*/ 0 w 10000"/>
              <a:gd name="connsiteY48" fmla="*/ 0 h 10000"/>
              <a:gd name="connsiteX49" fmla="*/ 0 w 10000"/>
              <a:gd name="connsiteY49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192 w 10000"/>
              <a:gd name="connsiteY36" fmla="*/ 585 h 10000"/>
              <a:gd name="connsiteX37" fmla="*/ 1890 w 10000"/>
              <a:gd name="connsiteY37" fmla="*/ 525 h 10000"/>
              <a:gd name="connsiteX38" fmla="*/ 1610 w 10000"/>
              <a:gd name="connsiteY38" fmla="*/ 462 h 10000"/>
              <a:gd name="connsiteX39" fmla="*/ 1347 w 10000"/>
              <a:gd name="connsiteY39" fmla="*/ 399 h 10000"/>
              <a:gd name="connsiteX40" fmla="*/ 1105 w 10000"/>
              <a:gd name="connsiteY40" fmla="*/ 336 h 10000"/>
              <a:gd name="connsiteX41" fmla="*/ 883 w 10000"/>
              <a:gd name="connsiteY41" fmla="*/ 277 h 10000"/>
              <a:gd name="connsiteX42" fmla="*/ 686 w 10000"/>
              <a:gd name="connsiteY42" fmla="*/ 221 h 10000"/>
              <a:gd name="connsiteX43" fmla="*/ 508 w 10000"/>
              <a:gd name="connsiteY43" fmla="*/ 168 h 10000"/>
              <a:gd name="connsiteX44" fmla="*/ 358 w 10000"/>
              <a:gd name="connsiteY44" fmla="*/ 123 h 10000"/>
              <a:gd name="connsiteX45" fmla="*/ 232 w 10000"/>
              <a:gd name="connsiteY45" fmla="*/ 81 h 10000"/>
              <a:gd name="connsiteX46" fmla="*/ 59 w 10000"/>
              <a:gd name="connsiteY46" fmla="*/ 21 h 10000"/>
              <a:gd name="connsiteX47" fmla="*/ 0 w 10000"/>
              <a:gd name="connsiteY47" fmla="*/ 0 h 10000"/>
              <a:gd name="connsiteX48" fmla="*/ 0 w 10000"/>
              <a:gd name="connsiteY48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1890 w 10000"/>
              <a:gd name="connsiteY36" fmla="*/ 525 h 10000"/>
              <a:gd name="connsiteX37" fmla="*/ 1610 w 10000"/>
              <a:gd name="connsiteY37" fmla="*/ 462 h 10000"/>
              <a:gd name="connsiteX38" fmla="*/ 1347 w 10000"/>
              <a:gd name="connsiteY38" fmla="*/ 399 h 10000"/>
              <a:gd name="connsiteX39" fmla="*/ 1105 w 10000"/>
              <a:gd name="connsiteY39" fmla="*/ 336 h 10000"/>
              <a:gd name="connsiteX40" fmla="*/ 883 w 10000"/>
              <a:gd name="connsiteY40" fmla="*/ 277 h 10000"/>
              <a:gd name="connsiteX41" fmla="*/ 686 w 10000"/>
              <a:gd name="connsiteY41" fmla="*/ 221 h 10000"/>
              <a:gd name="connsiteX42" fmla="*/ 508 w 10000"/>
              <a:gd name="connsiteY42" fmla="*/ 168 h 10000"/>
              <a:gd name="connsiteX43" fmla="*/ 358 w 10000"/>
              <a:gd name="connsiteY43" fmla="*/ 123 h 10000"/>
              <a:gd name="connsiteX44" fmla="*/ 232 w 10000"/>
              <a:gd name="connsiteY44" fmla="*/ 81 h 10000"/>
              <a:gd name="connsiteX45" fmla="*/ 59 w 10000"/>
              <a:gd name="connsiteY45" fmla="*/ 21 h 10000"/>
              <a:gd name="connsiteX46" fmla="*/ 0 w 10000"/>
              <a:gd name="connsiteY46" fmla="*/ 0 h 10000"/>
              <a:gd name="connsiteX47" fmla="*/ 0 w 10000"/>
              <a:gd name="connsiteY47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1610 w 10000"/>
              <a:gd name="connsiteY36" fmla="*/ 462 h 10000"/>
              <a:gd name="connsiteX37" fmla="*/ 1347 w 10000"/>
              <a:gd name="connsiteY37" fmla="*/ 399 h 10000"/>
              <a:gd name="connsiteX38" fmla="*/ 1105 w 10000"/>
              <a:gd name="connsiteY38" fmla="*/ 336 h 10000"/>
              <a:gd name="connsiteX39" fmla="*/ 883 w 10000"/>
              <a:gd name="connsiteY39" fmla="*/ 277 h 10000"/>
              <a:gd name="connsiteX40" fmla="*/ 686 w 10000"/>
              <a:gd name="connsiteY40" fmla="*/ 221 h 10000"/>
              <a:gd name="connsiteX41" fmla="*/ 508 w 10000"/>
              <a:gd name="connsiteY41" fmla="*/ 168 h 10000"/>
              <a:gd name="connsiteX42" fmla="*/ 358 w 10000"/>
              <a:gd name="connsiteY42" fmla="*/ 123 h 10000"/>
              <a:gd name="connsiteX43" fmla="*/ 232 w 10000"/>
              <a:gd name="connsiteY43" fmla="*/ 81 h 10000"/>
              <a:gd name="connsiteX44" fmla="*/ 59 w 10000"/>
              <a:gd name="connsiteY44" fmla="*/ 21 h 10000"/>
              <a:gd name="connsiteX45" fmla="*/ 0 w 10000"/>
              <a:gd name="connsiteY45" fmla="*/ 0 h 10000"/>
              <a:gd name="connsiteX46" fmla="*/ 0 w 10000"/>
              <a:gd name="connsiteY46" fmla="*/ 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2" fmla="*/ 10000 w 10000"/>
              <a:gd name="connsiteY2" fmla="*/ 4 h 10000"/>
              <a:gd name="connsiteX3" fmla="*/ 10000 w 10000"/>
              <a:gd name="connsiteY3" fmla="*/ 4 h 10000"/>
              <a:gd name="connsiteX4" fmla="*/ 9773 w 10000"/>
              <a:gd name="connsiteY4" fmla="*/ 91 h 10000"/>
              <a:gd name="connsiteX5" fmla="*/ 9547 w 10000"/>
              <a:gd name="connsiteY5" fmla="*/ 175 h 10000"/>
              <a:gd name="connsiteX6" fmla="*/ 9320 w 10000"/>
              <a:gd name="connsiteY6" fmla="*/ 256 h 10000"/>
              <a:gd name="connsiteX7" fmla="*/ 9092 w 10000"/>
              <a:gd name="connsiteY7" fmla="*/ 326 h 10000"/>
              <a:gd name="connsiteX8" fmla="*/ 8865 w 10000"/>
              <a:gd name="connsiteY8" fmla="*/ 396 h 10000"/>
              <a:gd name="connsiteX9" fmla="*/ 8637 w 10000"/>
              <a:gd name="connsiteY9" fmla="*/ 462 h 10000"/>
              <a:gd name="connsiteX10" fmla="*/ 8412 w 10000"/>
              <a:gd name="connsiteY10" fmla="*/ 518 h 10000"/>
              <a:gd name="connsiteX11" fmla="*/ 8184 w 10000"/>
              <a:gd name="connsiteY11" fmla="*/ 571 h 10000"/>
              <a:gd name="connsiteX12" fmla="*/ 7957 w 10000"/>
              <a:gd name="connsiteY12" fmla="*/ 620 h 10000"/>
              <a:gd name="connsiteX13" fmla="*/ 7734 w 10000"/>
              <a:gd name="connsiteY13" fmla="*/ 662 h 10000"/>
              <a:gd name="connsiteX14" fmla="*/ 7508 w 10000"/>
              <a:gd name="connsiteY14" fmla="*/ 704 h 10000"/>
              <a:gd name="connsiteX15" fmla="*/ 7285 w 10000"/>
              <a:gd name="connsiteY15" fmla="*/ 739 h 10000"/>
              <a:gd name="connsiteX16" fmla="*/ 7062 w 10000"/>
              <a:gd name="connsiteY16" fmla="*/ 767 h 10000"/>
              <a:gd name="connsiteX17" fmla="*/ 6840 w 10000"/>
              <a:gd name="connsiteY17" fmla="*/ 795 h 10000"/>
              <a:gd name="connsiteX18" fmla="*/ 6620 w 10000"/>
              <a:gd name="connsiteY18" fmla="*/ 819 h 10000"/>
              <a:gd name="connsiteX19" fmla="*/ 6402 w 10000"/>
              <a:gd name="connsiteY19" fmla="*/ 837 h 10000"/>
              <a:gd name="connsiteX20" fmla="*/ 6184 w 10000"/>
              <a:gd name="connsiteY20" fmla="*/ 851 h 10000"/>
              <a:gd name="connsiteX21" fmla="*/ 5968 w 10000"/>
              <a:gd name="connsiteY21" fmla="*/ 865 h 10000"/>
              <a:gd name="connsiteX22" fmla="*/ 5755 w 10000"/>
              <a:gd name="connsiteY22" fmla="*/ 872 h 10000"/>
              <a:gd name="connsiteX23" fmla="*/ 5542 w 10000"/>
              <a:gd name="connsiteY23" fmla="*/ 879 h 10000"/>
              <a:gd name="connsiteX24" fmla="*/ 5332 w 10000"/>
              <a:gd name="connsiteY24" fmla="*/ 882 h 10000"/>
              <a:gd name="connsiteX25" fmla="*/ 5124 w 10000"/>
              <a:gd name="connsiteY25" fmla="*/ 879 h 10000"/>
              <a:gd name="connsiteX26" fmla="*/ 4918 w 10000"/>
              <a:gd name="connsiteY26" fmla="*/ 879 h 10000"/>
              <a:gd name="connsiteX27" fmla="*/ 4714 w 10000"/>
              <a:gd name="connsiteY27" fmla="*/ 872 h 10000"/>
              <a:gd name="connsiteX28" fmla="*/ 4514 w 10000"/>
              <a:gd name="connsiteY28" fmla="*/ 861 h 10000"/>
              <a:gd name="connsiteX29" fmla="*/ 4316 w 10000"/>
              <a:gd name="connsiteY29" fmla="*/ 851 h 10000"/>
              <a:gd name="connsiteX30" fmla="*/ 4122 w 10000"/>
              <a:gd name="connsiteY30" fmla="*/ 840 h 10000"/>
              <a:gd name="connsiteX31" fmla="*/ 3929 w 10000"/>
              <a:gd name="connsiteY31" fmla="*/ 823 h 10000"/>
              <a:gd name="connsiteX32" fmla="*/ 3739 w 10000"/>
              <a:gd name="connsiteY32" fmla="*/ 805 h 10000"/>
              <a:gd name="connsiteX33" fmla="*/ 3553 w 10000"/>
              <a:gd name="connsiteY33" fmla="*/ 788 h 10000"/>
              <a:gd name="connsiteX34" fmla="*/ 3190 w 10000"/>
              <a:gd name="connsiteY34" fmla="*/ 742 h 10000"/>
              <a:gd name="connsiteX35" fmla="*/ 1610 w 10000"/>
              <a:gd name="connsiteY35" fmla="*/ 462 h 10000"/>
              <a:gd name="connsiteX36" fmla="*/ 1347 w 10000"/>
              <a:gd name="connsiteY36" fmla="*/ 399 h 10000"/>
              <a:gd name="connsiteX37" fmla="*/ 1105 w 10000"/>
              <a:gd name="connsiteY37" fmla="*/ 336 h 10000"/>
              <a:gd name="connsiteX38" fmla="*/ 883 w 10000"/>
              <a:gd name="connsiteY38" fmla="*/ 277 h 10000"/>
              <a:gd name="connsiteX39" fmla="*/ 686 w 10000"/>
              <a:gd name="connsiteY39" fmla="*/ 221 h 10000"/>
              <a:gd name="connsiteX40" fmla="*/ 508 w 10000"/>
              <a:gd name="connsiteY40" fmla="*/ 168 h 10000"/>
              <a:gd name="connsiteX41" fmla="*/ 358 w 10000"/>
              <a:gd name="connsiteY41" fmla="*/ 123 h 10000"/>
              <a:gd name="connsiteX42" fmla="*/ 232 w 10000"/>
              <a:gd name="connsiteY42" fmla="*/ 81 h 10000"/>
              <a:gd name="connsiteX43" fmla="*/ 59 w 10000"/>
              <a:gd name="connsiteY43" fmla="*/ 21 h 10000"/>
              <a:gd name="connsiteX44" fmla="*/ 0 w 10000"/>
              <a:gd name="connsiteY44" fmla="*/ 0 h 10000"/>
              <a:gd name="connsiteX45" fmla="*/ 0 w 10000"/>
              <a:gd name="connsiteY45" fmla="*/ 0 h 10000"/>
              <a:gd name="connsiteX0" fmla="*/ 0 w 10000"/>
              <a:gd name="connsiteY0" fmla="*/ 0 h 4282"/>
              <a:gd name="connsiteX1" fmla="*/ 9937 w 10000"/>
              <a:gd name="connsiteY1" fmla="*/ 4282 h 4282"/>
              <a:gd name="connsiteX2" fmla="*/ 10000 w 10000"/>
              <a:gd name="connsiteY2" fmla="*/ 4 h 4282"/>
              <a:gd name="connsiteX3" fmla="*/ 10000 w 10000"/>
              <a:gd name="connsiteY3" fmla="*/ 4 h 4282"/>
              <a:gd name="connsiteX4" fmla="*/ 9773 w 10000"/>
              <a:gd name="connsiteY4" fmla="*/ 91 h 4282"/>
              <a:gd name="connsiteX5" fmla="*/ 9547 w 10000"/>
              <a:gd name="connsiteY5" fmla="*/ 175 h 4282"/>
              <a:gd name="connsiteX6" fmla="*/ 9320 w 10000"/>
              <a:gd name="connsiteY6" fmla="*/ 256 h 4282"/>
              <a:gd name="connsiteX7" fmla="*/ 9092 w 10000"/>
              <a:gd name="connsiteY7" fmla="*/ 326 h 4282"/>
              <a:gd name="connsiteX8" fmla="*/ 8865 w 10000"/>
              <a:gd name="connsiteY8" fmla="*/ 396 h 4282"/>
              <a:gd name="connsiteX9" fmla="*/ 8637 w 10000"/>
              <a:gd name="connsiteY9" fmla="*/ 462 h 4282"/>
              <a:gd name="connsiteX10" fmla="*/ 8412 w 10000"/>
              <a:gd name="connsiteY10" fmla="*/ 518 h 4282"/>
              <a:gd name="connsiteX11" fmla="*/ 8184 w 10000"/>
              <a:gd name="connsiteY11" fmla="*/ 571 h 4282"/>
              <a:gd name="connsiteX12" fmla="*/ 7957 w 10000"/>
              <a:gd name="connsiteY12" fmla="*/ 620 h 4282"/>
              <a:gd name="connsiteX13" fmla="*/ 7734 w 10000"/>
              <a:gd name="connsiteY13" fmla="*/ 662 h 4282"/>
              <a:gd name="connsiteX14" fmla="*/ 7508 w 10000"/>
              <a:gd name="connsiteY14" fmla="*/ 704 h 4282"/>
              <a:gd name="connsiteX15" fmla="*/ 7285 w 10000"/>
              <a:gd name="connsiteY15" fmla="*/ 739 h 4282"/>
              <a:gd name="connsiteX16" fmla="*/ 7062 w 10000"/>
              <a:gd name="connsiteY16" fmla="*/ 767 h 4282"/>
              <a:gd name="connsiteX17" fmla="*/ 6840 w 10000"/>
              <a:gd name="connsiteY17" fmla="*/ 795 h 4282"/>
              <a:gd name="connsiteX18" fmla="*/ 6620 w 10000"/>
              <a:gd name="connsiteY18" fmla="*/ 819 h 4282"/>
              <a:gd name="connsiteX19" fmla="*/ 6402 w 10000"/>
              <a:gd name="connsiteY19" fmla="*/ 837 h 4282"/>
              <a:gd name="connsiteX20" fmla="*/ 6184 w 10000"/>
              <a:gd name="connsiteY20" fmla="*/ 851 h 4282"/>
              <a:gd name="connsiteX21" fmla="*/ 5968 w 10000"/>
              <a:gd name="connsiteY21" fmla="*/ 865 h 4282"/>
              <a:gd name="connsiteX22" fmla="*/ 5755 w 10000"/>
              <a:gd name="connsiteY22" fmla="*/ 872 h 4282"/>
              <a:gd name="connsiteX23" fmla="*/ 5542 w 10000"/>
              <a:gd name="connsiteY23" fmla="*/ 879 h 4282"/>
              <a:gd name="connsiteX24" fmla="*/ 5332 w 10000"/>
              <a:gd name="connsiteY24" fmla="*/ 882 h 4282"/>
              <a:gd name="connsiteX25" fmla="*/ 5124 w 10000"/>
              <a:gd name="connsiteY25" fmla="*/ 879 h 4282"/>
              <a:gd name="connsiteX26" fmla="*/ 4918 w 10000"/>
              <a:gd name="connsiteY26" fmla="*/ 879 h 4282"/>
              <a:gd name="connsiteX27" fmla="*/ 4714 w 10000"/>
              <a:gd name="connsiteY27" fmla="*/ 872 h 4282"/>
              <a:gd name="connsiteX28" fmla="*/ 4514 w 10000"/>
              <a:gd name="connsiteY28" fmla="*/ 861 h 4282"/>
              <a:gd name="connsiteX29" fmla="*/ 4316 w 10000"/>
              <a:gd name="connsiteY29" fmla="*/ 851 h 4282"/>
              <a:gd name="connsiteX30" fmla="*/ 4122 w 10000"/>
              <a:gd name="connsiteY30" fmla="*/ 840 h 4282"/>
              <a:gd name="connsiteX31" fmla="*/ 3929 w 10000"/>
              <a:gd name="connsiteY31" fmla="*/ 823 h 4282"/>
              <a:gd name="connsiteX32" fmla="*/ 3739 w 10000"/>
              <a:gd name="connsiteY32" fmla="*/ 805 h 4282"/>
              <a:gd name="connsiteX33" fmla="*/ 3553 w 10000"/>
              <a:gd name="connsiteY33" fmla="*/ 788 h 4282"/>
              <a:gd name="connsiteX34" fmla="*/ 3190 w 10000"/>
              <a:gd name="connsiteY34" fmla="*/ 742 h 4282"/>
              <a:gd name="connsiteX35" fmla="*/ 1610 w 10000"/>
              <a:gd name="connsiteY35" fmla="*/ 462 h 4282"/>
              <a:gd name="connsiteX36" fmla="*/ 1347 w 10000"/>
              <a:gd name="connsiteY36" fmla="*/ 399 h 4282"/>
              <a:gd name="connsiteX37" fmla="*/ 1105 w 10000"/>
              <a:gd name="connsiteY37" fmla="*/ 336 h 4282"/>
              <a:gd name="connsiteX38" fmla="*/ 883 w 10000"/>
              <a:gd name="connsiteY38" fmla="*/ 277 h 4282"/>
              <a:gd name="connsiteX39" fmla="*/ 686 w 10000"/>
              <a:gd name="connsiteY39" fmla="*/ 221 h 4282"/>
              <a:gd name="connsiteX40" fmla="*/ 508 w 10000"/>
              <a:gd name="connsiteY40" fmla="*/ 168 h 4282"/>
              <a:gd name="connsiteX41" fmla="*/ 358 w 10000"/>
              <a:gd name="connsiteY41" fmla="*/ 123 h 4282"/>
              <a:gd name="connsiteX42" fmla="*/ 232 w 10000"/>
              <a:gd name="connsiteY42" fmla="*/ 81 h 4282"/>
              <a:gd name="connsiteX43" fmla="*/ 59 w 10000"/>
              <a:gd name="connsiteY43" fmla="*/ 21 h 4282"/>
              <a:gd name="connsiteX44" fmla="*/ 0 w 10000"/>
              <a:gd name="connsiteY44" fmla="*/ 0 h 4282"/>
              <a:gd name="connsiteX45" fmla="*/ 0 w 10000"/>
              <a:gd name="connsiteY45" fmla="*/ 0 h 4282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1347 w 10000"/>
              <a:gd name="connsiteY35" fmla="*/ 932 h 10000"/>
              <a:gd name="connsiteX36" fmla="*/ 1105 w 10000"/>
              <a:gd name="connsiteY36" fmla="*/ 785 h 10000"/>
              <a:gd name="connsiteX37" fmla="*/ 883 w 10000"/>
              <a:gd name="connsiteY37" fmla="*/ 647 h 10000"/>
              <a:gd name="connsiteX38" fmla="*/ 686 w 10000"/>
              <a:gd name="connsiteY38" fmla="*/ 516 h 10000"/>
              <a:gd name="connsiteX39" fmla="*/ 508 w 10000"/>
              <a:gd name="connsiteY39" fmla="*/ 392 h 10000"/>
              <a:gd name="connsiteX40" fmla="*/ 358 w 10000"/>
              <a:gd name="connsiteY40" fmla="*/ 287 h 10000"/>
              <a:gd name="connsiteX41" fmla="*/ 232 w 10000"/>
              <a:gd name="connsiteY41" fmla="*/ 189 h 10000"/>
              <a:gd name="connsiteX42" fmla="*/ 59 w 10000"/>
              <a:gd name="connsiteY42" fmla="*/ 49 h 10000"/>
              <a:gd name="connsiteX43" fmla="*/ 0 w 10000"/>
              <a:gd name="connsiteY43" fmla="*/ 0 h 10000"/>
              <a:gd name="connsiteX44" fmla="*/ 0 w 10000"/>
              <a:gd name="connsiteY44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1105 w 10000"/>
              <a:gd name="connsiteY35" fmla="*/ 785 h 10000"/>
              <a:gd name="connsiteX36" fmla="*/ 883 w 10000"/>
              <a:gd name="connsiteY36" fmla="*/ 647 h 10000"/>
              <a:gd name="connsiteX37" fmla="*/ 686 w 10000"/>
              <a:gd name="connsiteY37" fmla="*/ 516 h 10000"/>
              <a:gd name="connsiteX38" fmla="*/ 508 w 10000"/>
              <a:gd name="connsiteY38" fmla="*/ 392 h 10000"/>
              <a:gd name="connsiteX39" fmla="*/ 358 w 10000"/>
              <a:gd name="connsiteY39" fmla="*/ 287 h 10000"/>
              <a:gd name="connsiteX40" fmla="*/ 232 w 10000"/>
              <a:gd name="connsiteY40" fmla="*/ 189 h 10000"/>
              <a:gd name="connsiteX41" fmla="*/ 59 w 10000"/>
              <a:gd name="connsiteY41" fmla="*/ 49 h 10000"/>
              <a:gd name="connsiteX42" fmla="*/ 0 w 10000"/>
              <a:gd name="connsiteY42" fmla="*/ 0 h 10000"/>
              <a:gd name="connsiteX43" fmla="*/ 0 w 10000"/>
              <a:gd name="connsiteY43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883 w 10000"/>
              <a:gd name="connsiteY35" fmla="*/ 647 h 10000"/>
              <a:gd name="connsiteX36" fmla="*/ 686 w 10000"/>
              <a:gd name="connsiteY36" fmla="*/ 516 h 10000"/>
              <a:gd name="connsiteX37" fmla="*/ 508 w 10000"/>
              <a:gd name="connsiteY37" fmla="*/ 392 h 10000"/>
              <a:gd name="connsiteX38" fmla="*/ 358 w 10000"/>
              <a:gd name="connsiteY38" fmla="*/ 287 h 10000"/>
              <a:gd name="connsiteX39" fmla="*/ 232 w 10000"/>
              <a:gd name="connsiteY39" fmla="*/ 189 h 10000"/>
              <a:gd name="connsiteX40" fmla="*/ 59 w 10000"/>
              <a:gd name="connsiteY40" fmla="*/ 49 h 10000"/>
              <a:gd name="connsiteX41" fmla="*/ 0 w 10000"/>
              <a:gd name="connsiteY41" fmla="*/ 0 h 10000"/>
              <a:gd name="connsiteX42" fmla="*/ 0 w 10000"/>
              <a:gd name="connsiteY42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686 w 10000"/>
              <a:gd name="connsiteY35" fmla="*/ 516 h 10000"/>
              <a:gd name="connsiteX36" fmla="*/ 508 w 10000"/>
              <a:gd name="connsiteY36" fmla="*/ 392 h 10000"/>
              <a:gd name="connsiteX37" fmla="*/ 358 w 10000"/>
              <a:gd name="connsiteY37" fmla="*/ 287 h 10000"/>
              <a:gd name="connsiteX38" fmla="*/ 232 w 10000"/>
              <a:gd name="connsiteY38" fmla="*/ 189 h 10000"/>
              <a:gd name="connsiteX39" fmla="*/ 59 w 10000"/>
              <a:gd name="connsiteY39" fmla="*/ 49 h 10000"/>
              <a:gd name="connsiteX40" fmla="*/ 0 w 10000"/>
              <a:gd name="connsiteY40" fmla="*/ 0 h 10000"/>
              <a:gd name="connsiteX41" fmla="*/ 0 w 10000"/>
              <a:gd name="connsiteY41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08 w 10000"/>
              <a:gd name="connsiteY35" fmla="*/ 392 h 10000"/>
              <a:gd name="connsiteX36" fmla="*/ 358 w 10000"/>
              <a:gd name="connsiteY36" fmla="*/ 287 h 10000"/>
              <a:gd name="connsiteX37" fmla="*/ 232 w 10000"/>
              <a:gd name="connsiteY37" fmla="*/ 189 h 10000"/>
              <a:gd name="connsiteX38" fmla="*/ 59 w 10000"/>
              <a:gd name="connsiteY38" fmla="*/ 49 h 10000"/>
              <a:gd name="connsiteX39" fmla="*/ 0 w 10000"/>
              <a:gd name="connsiteY39" fmla="*/ 0 h 10000"/>
              <a:gd name="connsiteX40" fmla="*/ 0 w 10000"/>
              <a:gd name="connsiteY40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358 w 10000"/>
              <a:gd name="connsiteY35" fmla="*/ 287 h 10000"/>
              <a:gd name="connsiteX36" fmla="*/ 232 w 10000"/>
              <a:gd name="connsiteY36" fmla="*/ 189 h 10000"/>
              <a:gd name="connsiteX37" fmla="*/ 59 w 10000"/>
              <a:gd name="connsiteY37" fmla="*/ 49 h 10000"/>
              <a:gd name="connsiteX38" fmla="*/ 0 w 10000"/>
              <a:gd name="connsiteY38" fmla="*/ 0 h 10000"/>
              <a:gd name="connsiteX39" fmla="*/ 0 w 10000"/>
              <a:gd name="connsiteY39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232 w 10000"/>
              <a:gd name="connsiteY35" fmla="*/ 189 h 10000"/>
              <a:gd name="connsiteX36" fmla="*/ 59 w 10000"/>
              <a:gd name="connsiteY36" fmla="*/ 49 h 10000"/>
              <a:gd name="connsiteX37" fmla="*/ 0 w 10000"/>
              <a:gd name="connsiteY37" fmla="*/ 0 h 10000"/>
              <a:gd name="connsiteX38" fmla="*/ 0 w 10000"/>
              <a:gd name="connsiteY38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9 w 10000"/>
              <a:gd name="connsiteY35" fmla="*/ 49 h 10000"/>
              <a:gd name="connsiteX36" fmla="*/ 0 w 10000"/>
              <a:gd name="connsiteY36" fmla="*/ 0 h 10000"/>
              <a:gd name="connsiteX37" fmla="*/ 0 w 10000"/>
              <a:gd name="connsiteY37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9 w 10000"/>
              <a:gd name="connsiteY35" fmla="*/ 49 h 10000"/>
              <a:gd name="connsiteX36" fmla="*/ 0 w 10000"/>
              <a:gd name="connsiteY36" fmla="*/ 0 h 10000"/>
              <a:gd name="connsiteX0" fmla="*/ 0 w 9941"/>
              <a:gd name="connsiteY0" fmla="*/ 40 h 9991"/>
              <a:gd name="connsiteX1" fmla="*/ 9878 w 9941"/>
              <a:gd name="connsiteY1" fmla="*/ 9991 h 9991"/>
              <a:gd name="connsiteX2" fmla="*/ 9941 w 9941"/>
              <a:gd name="connsiteY2" fmla="*/ 0 h 9991"/>
              <a:gd name="connsiteX3" fmla="*/ 9941 w 9941"/>
              <a:gd name="connsiteY3" fmla="*/ 0 h 9991"/>
              <a:gd name="connsiteX4" fmla="*/ 9714 w 9941"/>
              <a:gd name="connsiteY4" fmla="*/ 204 h 9991"/>
              <a:gd name="connsiteX5" fmla="*/ 9488 w 9941"/>
              <a:gd name="connsiteY5" fmla="*/ 400 h 9991"/>
              <a:gd name="connsiteX6" fmla="*/ 9261 w 9941"/>
              <a:gd name="connsiteY6" fmla="*/ 589 h 9991"/>
              <a:gd name="connsiteX7" fmla="*/ 9033 w 9941"/>
              <a:gd name="connsiteY7" fmla="*/ 752 h 9991"/>
              <a:gd name="connsiteX8" fmla="*/ 8806 w 9941"/>
              <a:gd name="connsiteY8" fmla="*/ 916 h 9991"/>
              <a:gd name="connsiteX9" fmla="*/ 8578 w 9941"/>
              <a:gd name="connsiteY9" fmla="*/ 1070 h 9991"/>
              <a:gd name="connsiteX10" fmla="*/ 8353 w 9941"/>
              <a:gd name="connsiteY10" fmla="*/ 1201 h 9991"/>
              <a:gd name="connsiteX11" fmla="*/ 8125 w 9941"/>
              <a:gd name="connsiteY11" fmla="*/ 1324 h 9991"/>
              <a:gd name="connsiteX12" fmla="*/ 7898 w 9941"/>
              <a:gd name="connsiteY12" fmla="*/ 1439 h 9991"/>
              <a:gd name="connsiteX13" fmla="*/ 7675 w 9941"/>
              <a:gd name="connsiteY13" fmla="*/ 1537 h 9991"/>
              <a:gd name="connsiteX14" fmla="*/ 7449 w 9941"/>
              <a:gd name="connsiteY14" fmla="*/ 1635 h 9991"/>
              <a:gd name="connsiteX15" fmla="*/ 7226 w 9941"/>
              <a:gd name="connsiteY15" fmla="*/ 1717 h 9991"/>
              <a:gd name="connsiteX16" fmla="*/ 7003 w 9941"/>
              <a:gd name="connsiteY16" fmla="*/ 1782 h 9991"/>
              <a:gd name="connsiteX17" fmla="*/ 6781 w 9941"/>
              <a:gd name="connsiteY17" fmla="*/ 1848 h 9991"/>
              <a:gd name="connsiteX18" fmla="*/ 6561 w 9941"/>
              <a:gd name="connsiteY18" fmla="*/ 1904 h 9991"/>
              <a:gd name="connsiteX19" fmla="*/ 6343 w 9941"/>
              <a:gd name="connsiteY19" fmla="*/ 1946 h 9991"/>
              <a:gd name="connsiteX20" fmla="*/ 6125 w 9941"/>
              <a:gd name="connsiteY20" fmla="*/ 1978 h 9991"/>
              <a:gd name="connsiteX21" fmla="*/ 5909 w 9941"/>
              <a:gd name="connsiteY21" fmla="*/ 2011 h 9991"/>
              <a:gd name="connsiteX22" fmla="*/ 5696 w 9941"/>
              <a:gd name="connsiteY22" fmla="*/ 2027 h 9991"/>
              <a:gd name="connsiteX23" fmla="*/ 5483 w 9941"/>
              <a:gd name="connsiteY23" fmla="*/ 2044 h 9991"/>
              <a:gd name="connsiteX24" fmla="*/ 5273 w 9941"/>
              <a:gd name="connsiteY24" fmla="*/ 2051 h 9991"/>
              <a:gd name="connsiteX25" fmla="*/ 5065 w 9941"/>
              <a:gd name="connsiteY25" fmla="*/ 2044 h 9991"/>
              <a:gd name="connsiteX26" fmla="*/ 4859 w 9941"/>
              <a:gd name="connsiteY26" fmla="*/ 2044 h 9991"/>
              <a:gd name="connsiteX27" fmla="*/ 4655 w 9941"/>
              <a:gd name="connsiteY27" fmla="*/ 2027 h 9991"/>
              <a:gd name="connsiteX28" fmla="*/ 4455 w 9941"/>
              <a:gd name="connsiteY28" fmla="*/ 2002 h 9991"/>
              <a:gd name="connsiteX29" fmla="*/ 4257 w 9941"/>
              <a:gd name="connsiteY29" fmla="*/ 1978 h 9991"/>
              <a:gd name="connsiteX30" fmla="*/ 4063 w 9941"/>
              <a:gd name="connsiteY30" fmla="*/ 1953 h 9991"/>
              <a:gd name="connsiteX31" fmla="*/ 3870 w 9941"/>
              <a:gd name="connsiteY31" fmla="*/ 1913 h 9991"/>
              <a:gd name="connsiteX32" fmla="*/ 3680 w 9941"/>
              <a:gd name="connsiteY32" fmla="*/ 1871 h 9991"/>
              <a:gd name="connsiteX33" fmla="*/ 3494 w 9941"/>
              <a:gd name="connsiteY33" fmla="*/ 1831 h 9991"/>
              <a:gd name="connsiteX34" fmla="*/ 3131 w 9941"/>
              <a:gd name="connsiteY34" fmla="*/ 1724 h 9991"/>
              <a:gd name="connsiteX35" fmla="*/ 0 w 9941"/>
              <a:gd name="connsiteY35" fmla="*/ 40 h 9991"/>
              <a:gd name="connsiteX0" fmla="*/ 58 w 6850"/>
              <a:gd name="connsiteY0" fmla="*/ 2532 h 10000"/>
              <a:gd name="connsiteX1" fmla="*/ 6787 w 6850"/>
              <a:gd name="connsiteY1" fmla="*/ 10000 h 10000"/>
              <a:gd name="connsiteX2" fmla="*/ 6850 w 6850"/>
              <a:gd name="connsiteY2" fmla="*/ 0 h 10000"/>
              <a:gd name="connsiteX3" fmla="*/ 6850 w 6850"/>
              <a:gd name="connsiteY3" fmla="*/ 0 h 10000"/>
              <a:gd name="connsiteX4" fmla="*/ 6622 w 6850"/>
              <a:gd name="connsiteY4" fmla="*/ 204 h 10000"/>
              <a:gd name="connsiteX5" fmla="*/ 6394 w 6850"/>
              <a:gd name="connsiteY5" fmla="*/ 400 h 10000"/>
              <a:gd name="connsiteX6" fmla="*/ 6166 w 6850"/>
              <a:gd name="connsiteY6" fmla="*/ 590 h 10000"/>
              <a:gd name="connsiteX7" fmla="*/ 5937 w 6850"/>
              <a:gd name="connsiteY7" fmla="*/ 753 h 10000"/>
              <a:gd name="connsiteX8" fmla="*/ 5708 w 6850"/>
              <a:gd name="connsiteY8" fmla="*/ 917 h 10000"/>
              <a:gd name="connsiteX9" fmla="*/ 5479 w 6850"/>
              <a:gd name="connsiteY9" fmla="*/ 1071 h 10000"/>
              <a:gd name="connsiteX10" fmla="*/ 5253 w 6850"/>
              <a:gd name="connsiteY10" fmla="*/ 1202 h 10000"/>
              <a:gd name="connsiteX11" fmla="*/ 5023 w 6850"/>
              <a:gd name="connsiteY11" fmla="*/ 1325 h 10000"/>
              <a:gd name="connsiteX12" fmla="*/ 4795 w 6850"/>
              <a:gd name="connsiteY12" fmla="*/ 1440 h 10000"/>
              <a:gd name="connsiteX13" fmla="*/ 4571 w 6850"/>
              <a:gd name="connsiteY13" fmla="*/ 1538 h 10000"/>
              <a:gd name="connsiteX14" fmla="*/ 4343 w 6850"/>
              <a:gd name="connsiteY14" fmla="*/ 1636 h 10000"/>
              <a:gd name="connsiteX15" fmla="*/ 4119 w 6850"/>
              <a:gd name="connsiteY15" fmla="*/ 1719 h 10000"/>
              <a:gd name="connsiteX16" fmla="*/ 3895 w 6850"/>
              <a:gd name="connsiteY16" fmla="*/ 1784 h 10000"/>
              <a:gd name="connsiteX17" fmla="*/ 3671 w 6850"/>
              <a:gd name="connsiteY17" fmla="*/ 1850 h 10000"/>
              <a:gd name="connsiteX18" fmla="*/ 3450 w 6850"/>
              <a:gd name="connsiteY18" fmla="*/ 1906 h 10000"/>
              <a:gd name="connsiteX19" fmla="*/ 3231 w 6850"/>
              <a:gd name="connsiteY19" fmla="*/ 1948 h 10000"/>
              <a:gd name="connsiteX20" fmla="*/ 3011 w 6850"/>
              <a:gd name="connsiteY20" fmla="*/ 1980 h 10000"/>
              <a:gd name="connsiteX21" fmla="*/ 2794 w 6850"/>
              <a:gd name="connsiteY21" fmla="*/ 2013 h 10000"/>
              <a:gd name="connsiteX22" fmla="*/ 2580 w 6850"/>
              <a:gd name="connsiteY22" fmla="*/ 2029 h 10000"/>
              <a:gd name="connsiteX23" fmla="*/ 2366 w 6850"/>
              <a:gd name="connsiteY23" fmla="*/ 2046 h 10000"/>
              <a:gd name="connsiteX24" fmla="*/ 2154 w 6850"/>
              <a:gd name="connsiteY24" fmla="*/ 2053 h 10000"/>
              <a:gd name="connsiteX25" fmla="*/ 1945 w 6850"/>
              <a:gd name="connsiteY25" fmla="*/ 2046 h 10000"/>
              <a:gd name="connsiteX26" fmla="*/ 1738 w 6850"/>
              <a:gd name="connsiteY26" fmla="*/ 2046 h 10000"/>
              <a:gd name="connsiteX27" fmla="*/ 1533 w 6850"/>
              <a:gd name="connsiteY27" fmla="*/ 2029 h 10000"/>
              <a:gd name="connsiteX28" fmla="*/ 1331 w 6850"/>
              <a:gd name="connsiteY28" fmla="*/ 2004 h 10000"/>
              <a:gd name="connsiteX29" fmla="*/ 1132 w 6850"/>
              <a:gd name="connsiteY29" fmla="*/ 1980 h 10000"/>
              <a:gd name="connsiteX30" fmla="*/ 937 w 6850"/>
              <a:gd name="connsiteY30" fmla="*/ 1955 h 10000"/>
              <a:gd name="connsiteX31" fmla="*/ 743 w 6850"/>
              <a:gd name="connsiteY31" fmla="*/ 1915 h 10000"/>
              <a:gd name="connsiteX32" fmla="*/ 552 w 6850"/>
              <a:gd name="connsiteY32" fmla="*/ 1873 h 10000"/>
              <a:gd name="connsiteX33" fmla="*/ 365 w 6850"/>
              <a:gd name="connsiteY33" fmla="*/ 1833 h 10000"/>
              <a:gd name="connsiteX34" fmla="*/ 0 w 6850"/>
              <a:gd name="connsiteY34" fmla="*/ 1726 h 10000"/>
              <a:gd name="connsiteX35" fmla="*/ 58 w 6850"/>
              <a:gd name="connsiteY35" fmla="*/ 2532 h 10000"/>
              <a:gd name="connsiteX0" fmla="*/ 85 w 10000"/>
              <a:gd name="connsiteY0" fmla="*/ 2532 h 5291"/>
              <a:gd name="connsiteX1" fmla="*/ 9958 w 10000"/>
              <a:gd name="connsiteY1" fmla="*/ 5291 h 5291"/>
              <a:gd name="connsiteX2" fmla="*/ 10000 w 10000"/>
              <a:gd name="connsiteY2" fmla="*/ 0 h 5291"/>
              <a:gd name="connsiteX3" fmla="*/ 10000 w 10000"/>
              <a:gd name="connsiteY3" fmla="*/ 0 h 5291"/>
              <a:gd name="connsiteX4" fmla="*/ 9667 w 10000"/>
              <a:gd name="connsiteY4" fmla="*/ 204 h 5291"/>
              <a:gd name="connsiteX5" fmla="*/ 9334 w 10000"/>
              <a:gd name="connsiteY5" fmla="*/ 400 h 5291"/>
              <a:gd name="connsiteX6" fmla="*/ 9001 w 10000"/>
              <a:gd name="connsiteY6" fmla="*/ 590 h 5291"/>
              <a:gd name="connsiteX7" fmla="*/ 8667 w 10000"/>
              <a:gd name="connsiteY7" fmla="*/ 753 h 5291"/>
              <a:gd name="connsiteX8" fmla="*/ 8333 w 10000"/>
              <a:gd name="connsiteY8" fmla="*/ 917 h 5291"/>
              <a:gd name="connsiteX9" fmla="*/ 7999 w 10000"/>
              <a:gd name="connsiteY9" fmla="*/ 1071 h 5291"/>
              <a:gd name="connsiteX10" fmla="*/ 7669 w 10000"/>
              <a:gd name="connsiteY10" fmla="*/ 1202 h 5291"/>
              <a:gd name="connsiteX11" fmla="*/ 7333 w 10000"/>
              <a:gd name="connsiteY11" fmla="*/ 1325 h 5291"/>
              <a:gd name="connsiteX12" fmla="*/ 7000 w 10000"/>
              <a:gd name="connsiteY12" fmla="*/ 1440 h 5291"/>
              <a:gd name="connsiteX13" fmla="*/ 6673 w 10000"/>
              <a:gd name="connsiteY13" fmla="*/ 1538 h 5291"/>
              <a:gd name="connsiteX14" fmla="*/ 6340 w 10000"/>
              <a:gd name="connsiteY14" fmla="*/ 1636 h 5291"/>
              <a:gd name="connsiteX15" fmla="*/ 6013 w 10000"/>
              <a:gd name="connsiteY15" fmla="*/ 1719 h 5291"/>
              <a:gd name="connsiteX16" fmla="*/ 5686 w 10000"/>
              <a:gd name="connsiteY16" fmla="*/ 1784 h 5291"/>
              <a:gd name="connsiteX17" fmla="*/ 5359 w 10000"/>
              <a:gd name="connsiteY17" fmla="*/ 1850 h 5291"/>
              <a:gd name="connsiteX18" fmla="*/ 5036 w 10000"/>
              <a:gd name="connsiteY18" fmla="*/ 1906 h 5291"/>
              <a:gd name="connsiteX19" fmla="*/ 4717 w 10000"/>
              <a:gd name="connsiteY19" fmla="*/ 1948 h 5291"/>
              <a:gd name="connsiteX20" fmla="*/ 4396 w 10000"/>
              <a:gd name="connsiteY20" fmla="*/ 1980 h 5291"/>
              <a:gd name="connsiteX21" fmla="*/ 4079 w 10000"/>
              <a:gd name="connsiteY21" fmla="*/ 2013 h 5291"/>
              <a:gd name="connsiteX22" fmla="*/ 3766 w 10000"/>
              <a:gd name="connsiteY22" fmla="*/ 2029 h 5291"/>
              <a:gd name="connsiteX23" fmla="*/ 3454 w 10000"/>
              <a:gd name="connsiteY23" fmla="*/ 2046 h 5291"/>
              <a:gd name="connsiteX24" fmla="*/ 3145 w 10000"/>
              <a:gd name="connsiteY24" fmla="*/ 2053 h 5291"/>
              <a:gd name="connsiteX25" fmla="*/ 2839 w 10000"/>
              <a:gd name="connsiteY25" fmla="*/ 2046 h 5291"/>
              <a:gd name="connsiteX26" fmla="*/ 2537 w 10000"/>
              <a:gd name="connsiteY26" fmla="*/ 2046 h 5291"/>
              <a:gd name="connsiteX27" fmla="*/ 2238 w 10000"/>
              <a:gd name="connsiteY27" fmla="*/ 2029 h 5291"/>
              <a:gd name="connsiteX28" fmla="*/ 1943 w 10000"/>
              <a:gd name="connsiteY28" fmla="*/ 2004 h 5291"/>
              <a:gd name="connsiteX29" fmla="*/ 1653 w 10000"/>
              <a:gd name="connsiteY29" fmla="*/ 1980 h 5291"/>
              <a:gd name="connsiteX30" fmla="*/ 1368 w 10000"/>
              <a:gd name="connsiteY30" fmla="*/ 1955 h 5291"/>
              <a:gd name="connsiteX31" fmla="*/ 1085 w 10000"/>
              <a:gd name="connsiteY31" fmla="*/ 1915 h 5291"/>
              <a:gd name="connsiteX32" fmla="*/ 806 w 10000"/>
              <a:gd name="connsiteY32" fmla="*/ 1873 h 5291"/>
              <a:gd name="connsiteX33" fmla="*/ 533 w 10000"/>
              <a:gd name="connsiteY33" fmla="*/ 1833 h 5291"/>
              <a:gd name="connsiteX34" fmla="*/ 0 w 10000"/>
              <a:gd name="connsiteY34" fmla="*/ 1726 h 5291"/>
              <a:gd name="connsiteX35" fmla="*/ 85 w 10000"/>
              <a:gd name="connsiteY35" fmla="*/ 2532 h 5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0440531" y="0"/>
            <a:ext cx="685979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6" y="2677645"/>
            <a:ext cx="4352158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7356" y="2677644"/>
            <a:ext cx="3758524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12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5"/>
          <p:cNvSpPr>
            <a:spLocks/>
          </p:cNvSpPr>
          <p:nvPr/>
        </p:nvSpPr>
        <p:spPr bwMode="auto">
          <a:xfrm rot="21010068">
            <a:off x="8493163" y="1797517"/>
            <a:ext cx="3300266" cy="440924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2856 h 2856"/>
              <a:gd name="T4" fmla="*/ 7104 w 7104"/>
              <a:gd name="T5" fmla="*/ 2856 h 2856"/>
              <a:gd name="T6" fmla="*/ 7104 w 7104"/>
              <a:gd name="T7" fmla="*/ 1 h 2856"/>
              <a:gd name="T8" fmla="*/ 7104 w 7104"/>
              <a:gd name="T9" fmla="*/ 1 h 2856"/>
              <a:gd name="T10" fmla="*/ 6943 w 7104"/>
              <a:gd name="T11" fmla="*/ 26 h 2856"/>
              <a:gd name="T12" fmla="*/ 6782 w 7104"/>
              <a:gd name="T13" fmla="*/ 50 h 2856"/>
              <a:gd name="T14" fmla="*/ 6621 w 7104"/>
              <a:gd name="T15" fmla="*/ 73 h 2856"/>
              <a:gd name="T16" fmla="*/ 6459 w 7104"/>
              <a:gd name="T17" fmla="*/ 93 h 2856"/>
              <a:gd name="T18" fmla="*/ 6298 w 7104"/>
              <a:gd name="T19" fmla="*/ 113 h 2856"/>
              <a:gd name="T20" fmla="*/ 6136 w 7104"/>
              <a:gd name="T21" fmla="*/ 132 h 2856"/>
              <a:gd name="T22" fmla="*/ 5976 w 7104"/>
              <a:gd name="T23" fmla="*/ 148 h 2856"/>
              <a:gd name="T24" fmla="*/ 5814 w 7104"/>
              <a:gd name="T25" fmla="*/ 163 h 2856"/>
              <a:gd name="T26" fmla="*/ 5653 w 7104"/>
              <a:gd name="T27" fmla="*/ 177 h 2856"/>
              <a:gd name="T28" fmla="*/ 5494 w 7104"/>
              <a:gd name="T29" fmla="*/ 189 h 2856"/>
              <a:gd name="T30" fmla="*/ 5334 w 7104"/>
              <a:gd name="T31" fmla="*/ 201 h 2856"/>
              <a:gd name="T32" fmla="*/ 5175 w 7104"/>
              <a:gd name="T33" fmla="*/ 211 h 2856"/>
              <a:gd name="T34" fmla="*/ 5017 w 7104"/>
              <a:gd name="T35" fmla="*/ 219 h 2856"/>
              <a:gd name="T36" fmla="*/ 4859 w 7104"/>
              <a:gd name="T37" fmla="*/ 227 h 2856"/>
              <a:gd name="T38" fmla="*/ 4703 w 7104"/>
              <a:gd name="T39" fmla="*/ 234 h 2856"/>
              <a:gd name="T40" fmla="*/ 4548 w 7104"/>
              <a:gd name="T41" fmla="*/ 239 h 2856"/>
              <a:gd name="T42" fmla="*/ 4393 w 7104"/>
              <a:gd name="T43" fmla="*/ 243 h 2856"/>
              <a:gd name="T44" fmla="*/ 4240 w 7104"/>
              <a:gd name="T45" fmla="*/ 247 h 2856"/>
              <a:gd name="T46" fmla="*/ 4088 w 7104"/>
              <a:gd name="T47" fmla="*/ 249 h 2856"/>
              <a:gd name="T48" fmla="*/ 3937 w 7104"/>
              <a:gd name="T49" fmla="*/ 251 h 2856"/>
              <a:gd name="T50" fmla="*/ 3788 w 7104"/>
              <a:gd name="T51" fmla="*/ 252 h 2856"/>
              <a:gd name="T52" fmla="*/ 3640 w 7104"/>
              <a:gd name="T53" fmla="*/ 251 h 2856"/>
              <a:gd name="T54" fmla="*/ 3494 w 7104"/>
              <a:gd name="T55" fmla="*/ 251 h 2856"/>
              <a:gd name="T56" fmla="*/ 3349 w 7104"/>
              <a:gd name="T57" fmla="*/ 249 h 2856"/>
              <a:gd name="T58" fmla="*/ 3207 w 7104"/>
              <a:gd name="T59" fmla="*/ 246 h 2856"/>
              <a:gd name="T60" fmla="*/ 3066 w 7104"/>
              <a:gd name="T61" fmla="*/ 243 h 2856"/>
              <a:gd name="T62" fmla="*/ 2928 w 7104"/>
              <a:gd name="T63" fmla="*/ 240 h 2856"/>
              <a:gd name="T64" fmla="*/ 2791 w 7104"/>
              <a:gd name="T65" fmla="*/ 235 h 2856"/>
              <a:gd name="T66" fmla="*/ 2656 w 7104"/>
              <a:gd name="T67" fmla="*/ 230 h 2856"/>
              <a:gd name="T68" fmla="*/ 2524 w 7104"/>
              <a:gd name="T69" fmla="*/ 225 h 2856"/>
              <a:gd name="T70" fmla="*/ 2266 w 7104"/>
              <a:gd name="T71" fmla="*/ 212 h 2856"/>
              <a:gd name="T72" fmla="*/ 2019 w 7104"/>
              <a:gd name="T73" fmla="*/ 198 h 2856"/>
              <a:gd name="T74" fmla="*/ 1782 w 7104"/>
              <a:gd name="T75" fmla="*/ 183 h 2856"/>
              <a:gd name="T76" fmla="*/ 1557 w 7104"/>
              <a:gd name="T77" fmla="*/ 167 h 2856"/>
              <a:gd name="T78" fmla="*/ 1343 w 7104"/>
              <a:gd name="T79" fmla="*/ 150 h 2856"/>
              <a:gd name="T80" fmla="*/ 1144 w 7104"/>
              <a:gd name="T81" fmla="*/ 132 h 2856"/>
              <a:gd name="T82" fmla="*/ 957 w 7104"/>
              <a:gd name="T83" fmla="*/ 114 h 2856"/>
              <a:gd name="T84" fmla="*/ 785 w 7104"/>
              <a:gd name="T85" fmla="*/ 96 h 2856"/>
              <a:gd name="T86" fmla="*/ 627 w 7104"/>
              <a:gd name="T87" fmla="*/ 79 h 2856"/>
              <a:gd name="T88" fmla="*/ 487 w 7104"/>
              <a:gd name="T89" fmla="*/ 63 h 2856"/>
              <a:gd name="T90" fmla="*/ 361 w 7104"/>
              <a:gd name="T91" fmla="*/ 48 h 2856"/>
              <a:gd name="T92" fmla="*/ 254 w 7104"/>
              <a:gd name="T93" fmla="*/ 35 h 2856"/>
              <a:gd name="T94" fmla="*/ 165 w 7104"/>
              <a:gd name="T95" fmla="*/ 23 h 2856"/>
              <a:gd name="T96" fmla="*/ 42 w 7104"/>
              <a:gd name="T97" fmla="*/ 6 h 2856"/>
              <a:gd name="T98" fmla="*/ 0 w 7104"/>
              <a:gd name="T99" fmla="*/ 0 h 2856"/>
              <a:gd name="T100" fmla="*/ 0 w 7104"/>
              <a:gd name="T101" fmla="*/ 0 h 2856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508 w 10000"/>
              <a:gd name="connsiteY36" fmla="*/ 641 h 10000"/>
              <a:gd name="connsiteX37" fmla="*/ 2192 w 10000"/>
              <a:gd name="connsiteY37" fmla="*/ 585 h 10000"/>
              <a:gd name="connsiteX38" fmla="*/ 1890 w 10000"/>
              <a:gd name="connsiteY38" fmla="*/ 525 h 10000"/>
              <a:gd name="connsiteX39" fmla="*/ 1610 w 10000"/>
              <a:gd name="connsiteY39" fmla="*/ 462 h 10000"/>
              <a:gd name="connsiteX40" fmla="*/ 1347 w 10000"/>
              <a:gd name="connsiteY40" fmla="*/ 399 h 10000"/>
              <a:gd name="connsiteX41" fmla="*/ 1105 w 10000"/>
              <a:gd name="connsiteY41" fmla="*/ 336 h 10000"/>
              <a:gd name="connsiteX42" fmla="*/ 883 w 10000"/>
              <a:gd name="connsiteY42" fmla="*/ 277 h 10000"/>
              <a:gd name="connsiteX43" fmla="*/ 686 w 10000"/>
              <a:gd name="connsiteY43" fmla="*/ 221 h 10000"/>
              <a:gd name="connsiteX44" fmla="*/ 508 w 10000"/>
              <a:gd name="connsiteY44" fmla="*/ 168 h 10000"/>
              <a:gd name="connsiteX45" fmla="*/ 358 w 10000"/>
              <a:gd name="connsiteY45" fmla="*/ 123 h 10000"/>
              <a:gd name="connsiteX46" fmla="*/ 232 w 10000"/>
              <a:gd name="connsiteY46" fmla="*/ 81 h 10000"/>
              <a:gd name="connsiteX47" fmla="*/ 59 w 10000"/>
              <a:gd name="connsiteY47" fmla="*/ 21 h 10000"/>
              <a:gd name="connsiteX48" fmla="*/ 0 w 10000"/>
              <a:gd name="connsiteY48" fmla="*/ 0 h 10000"/>
              <a:gd name="connsiteX49" fmla="*/ 0 w 10000"/>
              <a:gd name="connsiteY49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192 w 10000"/>
              <a:gd name="connsiteY36" fmla="*/ 585 h 10000"/>
              <a:gd name="connsiteX37" fmla="*/ 1890 w 10000"/>
              <a:gd name="connsiteY37" fmla="*/ 525 h 10000"/>
              <a:gd name="connsiteX38" fmla="*/ 1610 w 10000"/>
              <a:gd name="connsiteY38" fmla="*/ 462 h 10000"/>
              <a:gd name="connsiteX39" fmla="*/ 1347 w 10000"/>
              <a:gd name="connsiteY39" fmla="*/ 399 h 10000"/>
              <a:gd name="connsiteX40" fmla="*/ 1105 w 10000"/>
              <a:gd name="connsiteY40" fmla="*/ 336 h 10000"/>
              <a:gd name="connsiteX41" fmla="*/ 883 w 10000"/>
              <a:gd name="connsiteY41" fmla="*/ 277 h 10000"/>
              <a:gd name="connsiteX42" fmla="*/ 686 w 10000"/>
              <a:gd name="connsiteY42" fmla="*/ 221 h 10000"/>
              <a:gd name="connsiteX43" fmla="*/ 508 w 10000"/>
              <a:gd name="connsiteY43" fmla="*/ 168 h 10000"/>
              <a:gd name="connsiteX44" fmla="*/ 358 w 10000"/>
              <a:gd name="connsiteY44" fmla="*/ 123 h 10000"/>
              <a:gd name="connsiteX45" fmla="*/ 232 w 10000"/>
              <a:gd name="connsiteY45" fmla="*/ 81 h 10000"/>
              <a:gd name="connsiteX46" fmla="*/ 59 w 10000"/>
              <a:gd name="connsiteY46" fmla="*/ 21 h 10000"/>
              <a:gd name="connsiteX47" fmla="*/ 0 w 10000"/>
              <a:gd name="connsiteY47" fmla="*/ 0 h 10000"/>
              <a:gd name="connsiteX48" fmla="*/ 0 w 10000"/>
              <a:gd name="connsiteY48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1890 w 10000"/>
              <a:gd name="connsiteY36" fmla="*/ 525 h 10000"/>
              <a:gd name="connsiteX37" fmla="*/ 1610 w 10000"/>
              <a:gd name="connsiteY37" fmla="*/ 462 h 10000"/>
              <a:gd name="connsiteX38" fmla="*/ 1347 w 10000"/>
              <a:gd name="connsiteY38" fmla="*/ 399 h 10000"/>
              <a:gd name="connsiteX39" fmla="*/ 1105 w 10000"/>
              <a:gd name="connsiteY39" fmla="*/ 336 h 10000"/>
              <a:gd name="connsiteX40" fmla="*/ 883 w 10000"/>
              <a:gd name="connsiteY40" fmla="*/ 277 h 10000"/>
              <a:gd name="connsiteX41" fmla="*/ 686 w 10000"/>
              <a:gd name="connsiteY41" fmla="*/ 221 h 10000"/>
              <a:gd name="connsiteX42" fmla="*/ 508 w 10000"/>
              <a:gd name="connsiteY42" fmla="*/ 168 h 10000"/>
              <a:gd name="connsiteX43" fmla="*/ 358 w 10000"/>
              <a:gd name="connsiteY43" fmla="*/ 123 h 10000"/>
              <a:gd name="connsiteX44" fmla="*/ 232 w 10000"/>
              <a:gd name="connsiteY44" fmla="*/ 81 h 10000"/>
              <a:gd name="connsiteX45" fmla="*/ 59 w 10000"/>
              <a:gd name="connsiteY45" fmla="*/ 21 h 10000"/>
              <a:gd name="connsiteX46" fmla="*/ 0 w 10000"/>
              <a:gd name="connsiteY46" fmla="*/ 0 h 10000"/>
              <a:gd name="connsiteX47" fmla="*/ 0 w 10000"/>
              <a:gd name="connsiteY47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1610 w 10000"/>
              <a:gd name="connsiteY36" fmla="*/ 462 h 10000"/>
              <a:gd name="connsiteX37" fmla="*/ 1347 w 10000"/>
              <a:gd name="connsiteY37" fmla="*/ 399 h 10000"/>
              <a:gd name="connsiteX38" fmla="*/ 1105 w 10000"/>
              <a:gd name="connsiteY38" fmla="*/ 336 h 10000"/>
              <a:gd name="connsiteX39" fmla="*/ 883 w 10000"/>
              <a:gd name="connsiteY39" fmla="*/ 277 h 10000"/>
              <a:gd name="connsiteX40" fmla="*/ 686 w 10000"/>
              <a:gd name="connsiteY40" fmla="*/ 221 h 10000"/>
              <a:gd name="connsiteX41" fmla="*/ 508 w 10000"/>
              <a:gd name="connsiteY41" fmla="*/ 168 h 10000"/>
              <a:gd name="connsiteX42" fmla="*/ 358 w 10000"/>
              <a:gd name="connsiteY42" fmla="*/ 123 h 10000"/>
              <a:gd name="connsiteX43" fmla="*/ 232 w 10000"/>
              <a:gd name="connsiteY43" fmla="*/ 81 h 10000"/>
              <a:gd name="connsiteX44" fmla="*/ 59 w 10000"/>
              <a:gd name="connsiteY44" fmla="*/ 21 h 10000"/>
              <a:gd name="connsiteX45" fmla="*/ 0 w 10000"/>
              <a:gd name="connsiteY45" fmla="*/ 0 h 10000"/>
              <a:gd name="connsiteX46" fmla="*/ 0 w 10000"/>
              <a:gd name="connsiteY46" fmla="*/ 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2" fmla="*/ 10000 w 10000"/>
              <a:gd name="connsiteY2" fmla="*/ 4 h 10000"/>
              <a:gd name="connsiteX3" fmla="*/ 10000 w 10000"/>
              <a:gd name="connsiteY3" fmla="*/ 4 h 10000"/>
              <a:gd name="connsiteX4" fmla="*/ 9773 w 10000"/>
              <a:gd name="connsiteY4" fmla="*/ 91 h 10000"/>
              <a:gd name="connsiteX5" fmla="*/ 9547 w 10000"/>
              <a:gd name="connsiteY5" fmla="*/ 175 h 10000"/>
              <a:gd name="connsiteX6" fmla="*/ 9320 w 10000"/>
              <a:gd name="connsiteY6" fmla="*/ 256 h 10000"/>
              <a:gd name="connsiteX7" fmla="*/ 9092 w 10000"/>
              <a:gd name="connsiteY7" fmla="*/ 326 h 10000"/>
              <a:gd name="connsiteX8" fmla="*/ 8865 w 10000"/>
              <a:gd name="connsiteY8" fmla="*/ 396 h 10000"/>
              <a:gd name="connsiteX9" fmla="*/ 8637 w 10000"/>
              <a:gd name="connsiteY9" fmla="*/ 462 h 10000"/>
              <a:gd name="connsiteX10" fmla="*/ 8412 w 10000"/>
              <a:gd name="connsiteY10" fmla="*/ 518 h 10000"/>
              <a:gd name="connsiteX11" fmla="*/ 8184 w 10000"/>
              <a:gd name="connsiteY11" fmla="*/ 571 h 10000"/>
              <a:gd name="connsiteX12" fmla="*/ 7957 w 10000"/>
              <a:gd name="connsiteY12" fmla="*/ 620 h 10000"/>
              <a:gd name="connsiteX13" fmla="*/ 7734 w 10000"/>
              <a:gd name="connsiteY13" fmla="*/ 662 h 10000"/>
              <a:gd name="connsiteX14" fmla="*/ 7508 w 10000"/>
              <a:gd name="connsiteY14" fmla="*/ 704 h 10000"/>
              <a:gd name="connsiteX15" fmla="*/ 7285 w 10000"/>
              <a:gd name="connsiteY15" fmla="*/ 739 h 10000"/>
              <a:gd name="connsiteX16" fmla="*/ 7062 w 10000"/>
              <a:gd name="connsiteY16" fmla="*/ 767 h 10000"/>
              <a:gd name="connsiteX17" fmla="*/ 6840 w 10000"/>
              <a:gd name="connsiteY17" fmla="*/ 795 h 10000"/>
              <a:gd name="connsiteX18" fmla="*/ 6620 w 10000"/>
              <a:gd name="connsiteY18" fmla="*/ 819 h 10000"/>
              <a:gd name="connsiteX19" fmla="*/ 6402 w 10000"/>
              <a:gd name="connsiteY19" fmla="*/ 837 h 10000"/>
              <a:gd name="connsiteX20" fmla="*/ 6184 w 10000"/>
              <a:gd name="connsiteY20" fmla="*/ 851 h 10000"/>
              <a:gd name="connsiteX21" fmla="*/ 5968 w 10000"/>
              <a:gd name="connsiteY21" fmla="*/ 865 h 10000"/>
              <a:gd name="connsiteX22" fmla="*/ 5755 w 10000"/>
              <a:gd name="connsiteY22" fmla="*/ 872 h 10000"/>
              <a:gd name="connsiteX23" fmla="*/ 5542 w 10000"/>
              <a:gd name="connsiteY23" fmla="*/ 879 h 10000"/>
              <a:gd name="connsiteX24" fmla="*/ 5332 w 10000"/>
              <a:gd name="connsiteY24" fmla="*/ 882 h 10000"/>
              <a:gd name="connsiteX25" fmla="*/ 5124 w 10000"/>
              <a:gd name="connsiteY25" fmla="*/ 879 h 10000"/>
              <a:gd name="connsiteX26" fmla="*/ 4918 w 10000"/>
              <a:gd name="connsiteY26" fmla="*/ 879 h 10000"/>
              <a:gd name="connsiteX27" fmla="*/ 4714 w 10000"/>
              <a:gd name="connsiteY27" fmla="*/ 872 h 10000"/>
              <a:gd name="connsiteX28" fmla="*/ 4514 w 10000"/>
              <a:gd name="connsiteY28" fmla="*/ 861 h 10000"/>
              <a:gd name="connsiteX29" fmla="*/ 4316 w 10000"/>
              <a:gd name="connsiteY29" fmla="*/ 851 h 10000"/>
              <a:gd name="connsiteX30" fmla="*/ 4122 w 10000"/>
              <a:gd name="connsiteY30" fmla="*/ 840 h 10000"/>
              <a:gd name="connsiteX31" fmla="*/ 3929 w 10000"/>
              <a:gd name="connsiteY31" fmla="*/ 823 h 10000"/>
              <a:gd name="connsiteX32" fmla="*/ 3739 w 10000"/>
              <a:gd name="connsiteY32" fmla="*/ 805 h 10000"/>
              <a:gd name="connsiteX33" fmla="*/ 3553 w 10000"/>
              <a:gd name="connsiteY33" fmla="*/ 788 h 10000"/>
              <a:gd name="connsiteX34" fmla="*/ 3190 w 10000"/>
              <a:gd name="connsiteY34" fmla="*/ 742 h 10000"/>
              <a:gd name="connsiteX35" fmla="*/ 1610 w 10000"/>
              <a:gd name="connsiteY35" fmla="*/ 462 h 10000"/>
              <a:gd name="connsiteX36" fmla="*/ 1347 w 10000"/>
              <a:gd name="connsiteY36" fmla="*/ 399 h 10000"/>
              <a:gd name="connsiteX37" fmla="*/ 1105 w 10000"/>
              <a:gd name="connsiteY37" fmla="*/ 336 h 10000"/>
              <a:gd name="connsiteX38" fmla="*/ 883 w 10000"/>
              <a:gd name="connsiteY38" fmla="*/ 277 h 10000"/>
              <a:gd name="connsiteX39" fmla="*/ 686 w 10000"/>
              <a:gd name="connsiteY39" fmla="*/ 221 h 10000"/>
              <a:gd name="connsiteX40" fmla="*/ 508 w 10000"/>
              <a:gd name="connsiteY40" fmla="*/ 168 h 10000"/>
              <a:gd name="connsiteX41" fmla="*/ 358 w 10000"/>
              <a:gd name="connsiteY41" fmla="*/ 123 h 10000"/>
              <a:gd name="connsiteX42" fmla="*/ 232 w 10000"/>
              <a:gd name="connsiteY42" fmla="*/ 81 h 10000"/>
              <a:gd name="connsiteX43" fmla="*/ 59 w 10000"/>
              <a:gd name="connsiteY43" fmla="*/ 21 h 10000"/>
              <a:gd name="connsiteX44" fmla="*/ 0 w 10000"/>
              <a:gd name="connsiteY44" fmla="*/ 0 h 10000"/>
              <a:gd name="connsiteX45" fmla="*/ 0 w 10000"/>
              <a:gd name="connsiteY45" fmla="*/ 0 h 10000"/>
              <a:gd name="connsiteX0" fmla="*/ 0 w 10000"/>
              <a:gd name="connsiteY0" fmla="*/ 0 h 4282"/>
              <a:gd name="connsiteX1" fmla="*/ 9937 w 10000"/>
              <a:gd name="connsiteY1" fmla="*/ 4282 h 4282"/>
              <a:gd name="connsiteX2" fmla="*/ 10000 w 10000"/>
              <a:gd name="connsiteY2" fmla="*/ 4 h 4282"/>
              <a:gd name="connsiteX3" fmla="*/ 10000 w 10000"/>
              <a:gd name="connsiteY3" fmla="*/ 4 h 4282"/>
              <a:gd name="connsiteX4" fmla="*/ 9773 w 10000"/>
              <a:gd name="connsiteY4" fmla="*/ 91 h 4282"/>
              <a:gd name="connsiteX5" fmla="*/ 9547 w 10000"/>
              <a:gd name="connsiteY5" fmla="*/ 175 h 4282"/>
              <a:gd name="connsiteX6" fmla="*/ 9320 w 10000"/>
              <a:gd name="connsiteY6" fmla="*/ 256 h 4282"/>
              <a:gd name="connsiteX7" fmla="*/ 9092 w 10000"/>
              <a:gd name="connsiteY7" fmla="*/ 326 h 4282"/>
              <a:gd name="connsiteX8" fmla="*/ 8865 w 10000"/>
              <a:gd name="connsiteY8" fmla="*/ 396 h 4282"/>
              <a:gd name="connsiteX9" fmla="*/ 8637 w 10000"/>
              <a:gd name="connsiteY9" fmla="*/ 462 h 4282"/>
              <a:gd name="connsiteX10" fmla="*/ 8412 w 10000"/>
              <a:gd name="connsiteY10" fmla="*/ 518 h 4282"/>
              <a:gd name="connsiteX11" fmla="*/ 8184 w 10000"/>
              <a:gd name="connsiteY11" fmla="*/ 571 h 4282"/>
              <a:gd name="connsiteX12" fmla="*/ 7957 w 10000"/>
              <a:gd name="connsiteY12" fmla="*/ 620 h 4282"/>
              <a:gd name="connsiteX13" fmla="*/ 7734 w 10000"/>
              <a:gd name="connsiteY13" fmla="*/ 662 h 4282"/>
              <a:gd name="connsiteX14" fmla="*/ 7508 w 10000"/>
              <a:gd name="connsiteY14" fmla="*/ 704 h 4282"/>
              <a:gd name="connsiteX15" fmla="*/ 7285 w 10000"/>
              <a:gd name="connsiteY15" fmla="*/ 739 h 4282"/>
              <a:gd name="connsiteX16" fmla="*/ 7062 w 10000"/>
              <a:gd name="connsiteY16" fmla="*/ 767 h 4282"/>
              <a:gd name="connsiteX17" fmla="*/ 6840 w 10000"/>
              <a:gd name="connsiteY17" fmla="*/ 795 h 4282"/>
              <a:gd name="connsiteX18" fmla="*/ 6620 w 10000"/>
              <a:gd name="connsiteY18" fmla="*/ 819 h 4282"/>
              <a:gd name="connsiteX19" fmla="*/ 6402 w 10000"/>
              <a:gd name="connsiteY19" fmla="*/ 837 h 4282"/>
              <a:gd name="connsiteX20" fmla="*/ 6184 w 10000"/>
              <a:gd name="connsiteY20" fmla="*/ 851 h 4282"/>
              <a:gd name="connsiteX21" fmla="*/ 5968 w 10000"/>
              <a:gd name="connsiteY21" fmla="*/ 865 h 4282"/>
              <a:gd name="connsiteX22" fmla="*/ 5755 w 10000"/>
              <a:gd name="connsiteY22" fmla="*/ 872 h 4282"/>
              <a:gd name="connsiteX23" fmla="*/ 5542 w 10000"/>
              <a:gd name="connsiteY23" fmla="*/ 879 h 4282"/>
              <a:gd name="connsiteX24" fmla="*/ 5332 w 10000"/>
              <a:gd name="connsiteY24" fmla="*/ 882 h 4282"/>
              <a:gd name="connsiteX25" fmla="*/ 5124 w 10000"/>
              <a:gd name="connsiteY25" fmla="*/ 879 h 4282"/>
              <a:gd name="connsiteX26" fmla="*/ 4918 w 10000"/>
              <a:gd name="connsiteY26" fmla="*/ 879 h 4282"/>
              <a:gd name="connsiteX27" fmla="*/ 4714 w 10000"/>
              <a:gd name="connsiteY27" fmla="*/ 872 h 4282"/>
              <a:gd name="connsiteX28" fmla="*/ 4514 w 10000"/>
              <a:gd name="connsiteY28" fmla="*/ 861 h 4282"/>
              <a:gd name="connsiteX29" fmla="*/ 4316 w 10000"/>
              <a:gd name="connsiteY29" fmla="*/ 851 h 4282"/>
              <a:gd name="connsiteX30" fmla="*/ 4122 w 10000"/>
              <a:gd name="connsiteY30" fmla="*/ 840 h 4282"/>
              <a:gd name="connsiteX31" fmla="*/ 3929 w 10000"/>
              <a:gd name="connsiteY31" fmla="*/ 823 h 4282"/>
              <a:gd name="connsiteX32" fmla="*/ 3739 w 10000"/>
              <a:gd name="connsiteY32" fmla="*/ 805 h 4282"/>
              <a:gd name="connsiteX33" fmla="*/ 3553 w 10000"/>
              <a:gd name="connsiteY33" fmla="*/ 788 h 4282"/>
              <a:gd name="connsiteX34" fmla="*/ 3190 w 10000"/>
              <a:gd name="connsiteY34" fmla="*/ 742 h 4282"/>
              <a:gd name="connsiteX35" fmla="*/ 1610 w 10000"/>
              <a:gd name="connsiteY35" fmla="*/ 462 h 4282"/>
              <a:gd name="connsiteX36" fmla="*/ 1347 w 10000"/>
              <a:gd name="connsiteY36" fmla="*/ 399 h 4282"/>
              <a:gd name="connsiteX37" fmla="*/ 1105 w 10000"/>
              <a:gd name="connsiteY37" fmla="*/ 336 h 4282"/>
              <a:gd name="connsiteX38" fmla="*/ 883 w 10000"/>
              <a:gd name="connsiteY38" fmla="*/ 277 h 4282"/>
              <a:gd name="connsiteX39" fmla="*/ 686 w 10000"/>
              <a:gd name="connsiteY39" fmla="*/ 221 h 4282"/>
              <a:gd name="connsiteX40" fmla="*/ 508 w 10000"/>
              <a:gd name="connsiteY40" fmla="*/ 168 h 4282"/>
              <a:gd name="connsiteX41" fmla="*/ 358 w 10000"/>
              <a:gd name="connsiteY41" fmla="*/ 123 h 4282"/>
              <a:gd name="connsiteX42" fmla="*/ 232 w 10000"/>
              <a:gd name="connsiteY42" fmla="*/ 81 h 4282"/>
              <a:gd name="connsiteX43" fmla="*/ 59 w 10000"/>
              <a:gd name="connsiteY43" fmla="*/ 21 h 4282"/>
              <a:gd name="connsiteX44" fmla="*/ 0 w 10000"/>
              <a:gd name="connsiteY44" fmla="*/ 0 h 4282"/>
              <a:gd name="connsiteX45" fmla="*/ 0 w 10000"/>
              <a:gd name="connsiteY45" fmla="*/ 0 h 4282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1347 w 10000"/>
              <a:gd name="connsiteY35" fmla="*/ 932 h 10000"/>
              <a:gd name="connsiteX36" fmla="*/ 1105 w 10000"/>
              <a:gd name="connsiteY36" fmla="*/ 785 h 10000"/>
              <a:gd name="connsiteX37" fmla="*/ 883 w 10000"/>
              <a:gd name="connsiteY37" fmla="*/ 647 h 10000"/>
              <a:gd name="connsiteX38" fmla="*/ 686 w 10000"/>
              <a:gd name="connsiteY38" fmla="*/ 516 h 10000"/>
              <a:gd name="connsiteX39" fmla="*/ 508 w 10000"/>
              <a:gd name="connsiteY39" fmla="*/ 392 h 10000"/>
              <a:gd name="connsiteX40" fmla="*/ 358 w 10000"/>
              <a:gd name="connsiteY40" fmla="*/ 287 h 10000"/>
              <a:gd name="connsiteX41" fmla="*/ 232 w 10000"/>
              <a:gd name="connsiteY41" fmla="*/ 189 h 10000"/>
              <a:gd name="connsiteX42" fmla="*/ 59 w 10000"/>
              <a:gd name="connsiteY42" fmla="*/ 49 h 10000"/>
              <a:gd name="connsiteX43" fmla="*/ 0 w 10000"/>
              <a:gd name="connsiteY43" fmla="*/ 0 h 10000"/>
              <a:gd name="connsiteX44" fmla="*/ 0 w 10000"/>
              <a:gd name="connsiteY44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1105 w 10000"/>
              <a:gd name="connsiteY35" fmla="*/ 785 h 10000"/>
              <a:gd name="connsiteX36" fmla="*/ 883 w 10000"/>
              <a:gd name="connsiteY36" fmla="*/ 647 h 10000"/>
              <a:gd name="connsiteX37" fmla="*/ 686 w 10000"/>
              <a:gd name="connsiteY37" fmla="*/ 516 h 10000"/>
              <a:gd name="connsiteX38" fmla="*/ 508 w 10000"/>
              <a:gd name="connsiteY38" fmla="*/ 392 h 10000"/>
              <a:gd name="connsiteX39" fmla="*/ 358 w 10000"/>
              <a:gd name="connsiteY39" fmla="*/ 287 h 10000"/>
              <a:gd name="connsiteX40" fmla="*/ 232 w 10000"/>
              <a:gd name="connsiteY40" fmla="*/ 189 h 10000"/>
              <a:gd name="connsiteX41" fmla="*/ 59 w 10000"/>
              <a:gd name="connsiteY41" fmla="*/ 49 h 10000"/>
              <a:gd name="connsiteX42" fmla="*/ 0 w 10000"/>
              <a:gd name="connsiteY42" fmla="*/ 0 h 10000"/>
              <a:gd name="connsiteX43" fmla="*/ 0 w 10000"/>
              <a:gd name="connsiteY43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883 w 10000"/>
              <a:gd name="connsiteY35" fmla="*/ 647 h 10000"/>
              <a:gd name="connsiteX36" fmla="*/ 686 w 10000"/>
              <a:gd name="connsiteY36" fmla="*/ 516 h 10000"/>
              <a:gd name="connsiteX37" fmla="*/ 508 w 10000"/>
              <a:gd name="connsiteY37" fmla="*/ 392 h 10000"/>
              <a:gd name="connsiteX38" fmla="*/ 358 w 10000"/>
              <a:gd name="connsiteY38" fmla="*/ 287 h 10000"/>
              <a:gd name="connsiteX39" fmla="*/ 232 w 10000"/>
              <a:gd name="connsiteY39" fmla="*/ 189 h 10000"/>
              <a:gd name="connsiteX40" fmla="*/ 59 w 10000"/>
              <a:gd name="connsiteY40" fmla="*/ 49 h 10000"/>
              <a:gd name="connsiteX41" fmla="*/ 0 w 10000"/>
              <a:gd name="connsiteY41" fmla="*/ 0 h 10000"/>
              <a:gd name="connsiteX42" fmla="*/ 0 w 10000"/>
              <a:gd name="connsiteY42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686 w 10000"/>
              <a:gd name="connsiteY35" fmla="*/ 516 h 10000"/>
              <a:gd name="connsiteX36" fmla="*/ 508 w 10000"/>
              <a:gd name="connsiteY36" fmla="*/ 392 h 10000"/>
              <a:gd name="connsiteX37" fmla="*/ 358 w 10000"/>
              <a:gd name="connsiteY37" fmla="*/ 287 h 10000"/>
              <a:gd name="connsiteX38" fmla="*/ 232 w 10000"/>
              <a:gd name="connsiteY38" fmla="*/ 189 h 10000"/>
              <a:gd name="connsiteX39" fmla="*/ 59 w 10000"/>
              <a:gd name="connsiteY39" fmla="*/ 49 h 10000"/>
              <a:gd name="connsiteX40" fmla="*/ 0 w 10000"/>
              <a:gd name="connsiteY40" fmla="*/ 0 h 10000"/>
              <a:gd name="connsiteX41" fmla="*/ 0 w 10000"/>
              <a:gd name="connsiteY41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08 w 10000"/>
              <a:gd name="connsiteY35" fmla="*/ 392 h 10000"/>
              <a:gd name="connsiteX36" fmla="*/ 358 w 10000"/>
              <a:gd name="connsiteY36" fmla="*/ 287 h 10000"/>
              <a:gd name="connsiteX37" fmla="*/ 232 w 10000"/>
              <a:gd name="connsiteY37" fmla="*/ 189 h 10000"/>
              <a:gd name="connsiteX38" fmla="*/ 59 w 10000"/>
              <a:gd name="connsiteY38" fmla="*/ 49 h 10000"/>
              <a:gd name="connsiteX39" fmla="*/ 0 w 10000"/>
              <a:gd name="connsiteY39" fmla="*/ 0 h 10000"/>
              <a:gd name="connsiteX40" fmla="*/ 0 w 10000"/>
              <a:gd name="connsiteY40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358 w 10000"/>
              <a:gd name="connsiteY35" fmla="*/ 287 h 10000"/>
              <a:gd name="connsiteX36" fmla="*/ 232 w 10000"/>
              <a:gd name="connsiteY36" fmla="*/ 189 h 10000"/>
              <a:gd name="connsiteX37" fmla="*/ 59 w 10000"/>
              <a:gd name="connsiteY37" fmla="*/ 49 h 10000"/>
              <a:gd name="connsiteX38" fmla="*/ 0 w 10000"/>
              <a:gd name="connsiteY38" fmla="*/ 0 h 10000"/>
              <a:gd name="connsiteX39" fmla="*/ 0 w 10000"/>
              <a:gd name="connsiteY39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232 w 10000"/>
              <a:gd name="connsiteY35" fmla="*/ 189 h 10000"/>
              <a:gd name="connsiteX36" fmla="*/ 59 w 10000"/>
              <a:gd name="connsiteY36" fmla="*/ 49 h 10000"/>
              <a:gd name="connsiteX37" fmla="*/ 0 w 10000"/>
              <a:gd name="connsiteY37" fmla="*/ 0 h 10000"/>
              <a:gd name="connsiteX38" fmla="*/ 0 w 10000"/>
              <a:gd name="connsiteY38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9 w 10000"/>
              <a:gd name="connsiteY35" fmla="*/ 49 h 10000"/>
              <a:gd name="connsiteX36" fmla="*/ 0 w 10000"/>
              <a:gd name="connsiteY36" fmla="*/ 0 h 10000"/>
              <a:gd name="connsiteX37" fmla="*/ 0 w 10000"/>
              <a:gd name="connsiteY37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9 w 10000"/>
              <a:gd name="connsiteY35" fmla="*/ 49 h 10000"/>
              <a:gd name="connsiteX36" fmla="*/ 0 w 10000"/>
              <a:gd name="connsiteY36" fmla="*/ 0 h 10000"/>
              <a:gd name="connsiteX0" fmla="*/ 0 w 9941"/>
              <a:gd name="connsiteY0" fmla="*/ 40 h 9991"/>
              <a:gd name="connsiteX1" fmla="*/ 9878 w 9941"/>
              <a:gd name="connsiteY1" fmla="*/ 9991 h 9991"/>
              <a:gd name="connsiteX2" fmla="*/ 9941 w 9941"/>
              <a:gd name="connsiteY2" fmla="*/ 0 h 9991"/>
              <a:gd name="connsiteX3" fmla="*/ 9941 w 9941"/>
              <a:gd name="connsiteY3" fmla="*/ 0 h 9991"/>
              <a:gd name="connsiteX4" fmla="*/ 9714 w 9941"/>
              <a:gd name="connsiteY4" fmla="*/ 204 h 9991"/>
              <a:gd name="connsiteX5" fmla="*/ 9488 w 9941"/>
              <a:gd name="connsiteY5" fmla="*/ 400 h 9991"/>
              <a:gd name="connsiteX6" fmla="*/ 9261 w 9941"/>
              <a:gd name="connsiteY6" fmla="*/ 589 h 9991"/>
              <a:gd name="connsiteX7" fmla="*/ 9033 w 9941"/>
              <a:gd name="connsiteY7" fmla="*/ 752 h 9991"/>
              <a:gd name="connsiteX8" fmla="*/ 8806 w 9941"/>
              <a:gd name="connsiteY8" fmla="*/ 916 h 9991"/>
              <a:gd name="connsiteX9" fmla="*/ 8578 w 9941"/>
              <a:gd name="connsiteY9" fmla="*/ 1070 h 9991"/>
              <a:gd name="connsiteX10" fmla="*/ 8353 w 9941"/>
              <a:gd name="connsiteY10" fmla="*/ 1201 h 9991"/>
              <a:gd name="connsiteX11" fmla="*/ 8125 w 9941"/>
              <a:gd name="connsiteY11" fmla="*/ 1324 h 9991"/>
              <a:gd name="connsiteX12" fmla="*/ 7898 w 9941"/>
              <a:gd name="connsiteY12" fmla="*/ 1439 h 9991"/>
              <a:gd name="connsiteX13" fmla="*/ 7675 w 9941"/>
              <a:gd name="connsiteY13" fmla="*/ 1537 h 9991"/>
              <a:gd name="connsiteX14" fmla="*/ 7449 w 9941"/>
              <a:gd name="connsiteY14" fmla="*/ 1635 h 9991"/>
              <a:gd name="connsiteX15" fmla="*/ 7226 w 9941"/>
              <a:gd name="connsiteY15" fmla="*/ 1717 h 9991"/>
              <a:gd name="connsiteX16" fmla="*/ 7003 w 9941"/>
              <a:gd name="connsiteY16" fmla="*/ 1782 h 9991"/>
              <a:gd name="connsiteX17" fmla="*/ 6781 w 9941"/>
              <a:gd name="connsiteY17" fmla="*/ 1848 h 9991"/>
              <a:gd name="connsiteX18" fmla="*/ 6561 w 9941"/>
              <a:gd name="connsiteY18" fmla="*/ 1904 h 9991"/>
              <a:gd name="connsiteX19" fmla="*/ 6343 w 9941"/>
              <a:gd name="connsiteY19" fmla="*/ 1946 h 9991"/>
              <a:gd name="connsiteX20" fmla="*/ 6125 w 9941"/>
              <a:gd name="connsiteY20" fmla="*/ 1978 h 9991"/>
              <a:gd name="connsiteX21" fmla="*/ 5909 w 9941"/>
              <a:gd name="connsiteY21" fmla="*/ 2011 h 9991"/>
              <a:gd name="connsiteX22" fmla="*/ 5696 w 9941"/>
              <a:gd name="connsiteY22" fmla="*/ 2027 h 9991"/>
              <a:gd name="connsiteX23" fmla="*/ 5483 w 9941"/>
              <a:gd name="connsiteY23" fmla="*/ 2044 h 9991"/>
              <a:gd name="connsiteX24" fmla="*/ 5273 w 9941"/>
              <a:gd name="connsiteY24" fmla="*/ 2051 h 9991"/>
              <a:gd name="connsiteX25" fmla="*/ 5065 w 9941"/>
              <a:gd name="connsiteY25" fmla="*/ 2044 h 9991"/>
              <a:gd name="connsiteX26" fmla="*/ 4859 w 9941"/>
              <a:gd name="connsiteY26" fmla="*/ 2044 h 9991"/>
              <a:gd name="connsiteX27" fmla="*/ 4655 w 9941"/>
              <a:gd name="connsiteY27" fmla="*/ 2027 h 9991"/>
              <a:gd name="connsiteX28" fmla="*/ 4455 w 9941"/>
              <a:gd name="connsiteY28" fmla="*/ 2002 h 9991"/>
              <a:gd name="connsiteX29" fmla="*/ 4257 w 9941"/>
              <a:gd name="connsiteY29" fmla="*/ 1978 h 9991"/>
              <a:gd name="connsiteX30" fmla="*/ 4063 w 9941"/>
              <a:gd name="connsiteY30" fmla="*/ 1953 h 9991"/>
              <a:gd name="connsiteX31" fmla="*/ 3870 w 9941"/>
              <a:gd name="connsiteY31" fmla="*/ 1913 h 9991"/>
              <a:gd name="connsiteX32" fmla="*/ 3680 w 9941"/>
              <a:gd name="connsiteY32" fmla="*/ 1871 h 9991"/>
              <a:gd name="connsiteX33" fmla="*/ 3494 w 9941"/>
              <a:gd name="connsiteY33" fmla="*/ 1831 h 9991"/>
              <a:gd name="connsiteX34" fmla="*/ 3131 w 9941"/>
              <a:gd name="connsiteY34" fmla="*/ 1724 h 9991"/>
              <a:gd name="connsiteX35" fmla="*/ 0 w 9941"/>
              <a:gd name="connsiteY35" fmla="*/ 40 h 9991"/>
              <a:gd name="connsiteX0" fmla="*/ 58 w 6850"/>
              <a:gd name="connsiteY0" fmla="*/ 2532 h 10000"/>
              <a:gd name="connsiteX1" fmla="*/ 6787 w 6850"/>
              <a:gd name="connsiteY1" fmla="*/ 10000 h 10000"/>
              <a:gd name="connsiteX2" fmla="*/ 6850 w 6850"/>
              <a:gd name="connsiteY2" fmla="*/ 0 h 10000"/>
              <a:gd name="connsiteX3" fmla="*/ 6850 w 6850"/>
              <a:gd name="connsiteY3" fmla="*/ 0 h 10000"/>
              <a:gd name="connsiteX4" fmla="*/ 6622 w 6850"/>
              <a:gd name="connsiteY4" fmla="*/ 204 h 10000"/>
              <a:gd name="connsiteX5" fmla="*/ 6394 w 6850"/>
              <a:gd name="connsiteY5" fmla="*/ 400 h 10000"/>
              <a:gd name="connsiteX6" fmla="*/ 6166 w 6850"/>
              <a:gd name="connsiteY6" fmla="*/ 590 h 10000"/>
              <a:gd name="connsiteX7" fmla="*/ 5937 w 6850"/>
              <a:gd name="connsiteY7" fmla="*/ 753 h 10000"/>
              <a:gd name="connsiteX8" fmla="*/ 5708 w 6850"/>
              <a:gd name="connsiteY8" fmla="*/ 917 h 10000"/>
              <a:gd name="connsiteX9" fmla="*/ 5479 w 6850"/>
              <a:gd name="connsiteY9" fmla="*/ 1071 h 10000"/>
              <a:gd name="connsiteX10" fmla="*/ 5253 w 6850"/>
              <a:gd name="connsiteY10" fmla="*/ 1202 h 10000"/>
              <a:gd name="connsiteX11" fmla="*/ 5023 w 6850"/>
              <a:gd name="connsiteY11" fmla="*/ 1325 h 10000"/>
              <a:gd name="connsiteX12" fmla="*/ 4795 w 6850"/>
              <a:gd name="connsiteY12" fmla="*/ 1440 h 10000"/>
              <a:gd name="connsiteX13" fmla="*/ 4571 w 6850"/>
              <a:gd name="connsiteY13" fmla="*/ 1538 h 10000"/>
              <a:gd name="connsiteX14" fmla="*/ 4343 w 6850"/>
              <a:gd name="connsiteY14" fmla="*/ 1636 h 10000"/>
              <a:gd name="connsiteX15" fmla="*/ 4119 w 6850"/>
              <a:gd name="connsiteY15" fmla="*/ 1719 h 10000"/>
              <a:gd name="connsiteX16" fmla="*/ 3895 w 6850"/>
              <a:gd name="connsiteY16" fmla="*/ 1784 h 10000"/>
              <a:gd name="connsiteX17" fmla="*/ 3671 w 6850"/>
              <a:gd name="connsiteY17" fmla="*/ 1850 h 10000"/>
              <a:gd name="connsiteX18" fmla="*/ 3450 w 6850"/>
              <a:gd name="connsiteY18" fmla="*/ 1906 h 10000"/>
              <a:gd name="connsiteX19" fmla="*/ 3231 w 6850"/>
              <a:gd name="connsiteY19" fmla="*/ 1948 h 10000"/>
              <a:gd name="connsiteX20" fmla="*/ 3011 w 6850"/>
              <a:gd name="connsiteY20" fmla="*/ 1980 h 10000"/>
              <a:gd name="connsiteX21" fmla="*/ 2794 w 6850"/>
              <a:gd name="connsiteY21" fmla="*/ 2013 h 10000"/>
              <a:gd name="connsiteX22" fmla="*/ 2580 w 6850"/>
              <a:gd name="connsiteY22" fmla="*/ 2029 h 10000"/>
              <a:gd name="connsiteX23" fmla="*/ 2366 w 6850"/>
              <a:gd name="connsiteY23" fmla="*/ 2046 h 10000"/>
              <a:gd name="connsiteX24" fmla="*/ 2154 w 6850"/>
              <a:gd name="connsiteY24" fmla="*/ 2053 h 10000"/>
              <a:gd name="connsiteX25" fmla="*/ 1945 w 6850"/>
              <a:gd name="connsiteY25" fmla="*/ 2046 h 10000"/>
              <a:gd name="connsiteX26" fmla="*/ 1738 w 6850"/>
              <a:gd name="connsiteY26" fmla="*/ 2046 h 10000"/>
              <a:gd name="connsiteX27" fmla="*/ 1533 w 6850"/>
              <a:gd name="connsiteY27" fmla="*/ 2029 h 10000"/>
              <a:gd name="connsiteX28" fmla="*/ 1331 w 6850"/>
              <a:gd name="connsiteY28" fmla="*/ 2004 h 10000"/>
              <a:gd name="connsiteX29" fmla="*/ 1132 w 6850"/>
              <a:gd name="connsiteY29" fmla="*/ 1980 h 10000"/>
              <a:gd name="connsiteX30" fmla="*/ 937 w 6850"/>
              <a:gd name="connsiteY30" fmla="*/ 1955 h 10000"/>
              <a:gd name="connsiteX31" fmla="*/ 743 w 6850"/>
              <a:gd name="connsiteY31" fmla="*/ 1915 h 10000"/>
              <a:gd name="connsiteX32" fmla="*/ 552 w 6850"/>
              <a:gd name="connsiteY32" fmla="*/ 1873 h 10000"/>
              <a:gd name="connsiteX33" fmla="*/ 365 w 6850"/>
              <a:gd name="connsiteY33" fmla="*/ 1833 h 10000"/>
              <a:gd name="connsiteX34" fmla="*/ 0 w 6850"/>
              <a:gd name="connsiteY34" fmla="*/ 1726 h 10000"/>
              <a:gd name="connsiteX35" fmla="*/ 58 w 6850"/>
              <a:gd name="connsiteY35" fmla="*/ 2532 h 10000"/>
              <a:gd name="connsiteX0" fmla="*/ 85 w 10000"/>
              <a:gd name="connsiteY0" fmla="*/ 2532 h 5291"/>
              <a:gd name="connsiteX1" fmla="*/ 9958 w 10000"/>
              <a:gd name="connsiteY1" fmla="*/ 5291 h 5291"/>
              <a:gd name="connsiteX2" fmla="*/ 10000 w 10000"/>
              <a:gd name="connsiteY2" fmla="*/ 0 h 5291"/>
              <a:gd name="connsiteX3" fmla="*/ 10000 w 10000"/>
              <a:gd name="connsiteY3" fmla="*/ 0 h 5291"/>
              <a:gd name="connsiteX4" fmla="*/ 9667 w 10000"/>
              <a:gd name="connsiteY4" fmla="*/ 204 h 5291"/>
              <a:gd name="connsiteX5" fmla="*/ 9334 w 10000"/>
              <a:gd name="connsiteY5" fmla="*/ 400 h 5291"/>
              <a:gd name="connsiteX6" fmla="*/ 9001 w 10000"/>
              <a:gd name="connsiteY6" fmla="*/ 590 h 5291"/>
              <a:gd name="connsiteX7" fmla="*/ 8667 w 10000"/>
              <a:gd name="connsiteY7" fmla="*/ 753 h 5291"/>
              <a:gd name="connsiteX8" fmla="*/ 8333 w 10000"/>
              <a:gd name="connsiteY8" fmla="*/ 917 h 5291"/>
              <a:gd name="connsiteX9" fmla="*/ 7999 w 10000"/>
              <a:gd name="connsiteY9" fmla="*/ 1071 h 5291"/>
              <a:gd name="connsiteX10" fmla="*/ 7669 w 10000"/>
              <a:gd name="connsiteY10" fmla="*/ 1202 h 5291"/>
              <a:gd name="connsiteX11" fmla="*/ 7333 w 10000"/>
              <a:gd name="connsiteY11" fmla="*/ 1325 h 5291"/>
              <a:gd name="connsiteX12" fmla="*/ 7000 w 10000"/>
              <a:gd name="connsiteY12" fmla="*/ 1440 h 5291"/>
              <a:gd name="connsiteX13" fmla="*/ 6673 w 10000"/>
              <a:gd name="connsiteY13" fmla="*/ 1538 h 5291"/>
              <a:gd name="connsiteX14" fmla="*/ 6340 w 10000"/>
              <a:gd name="connsiteY14" fmla="*/ 1636 h 5291"/>
              <a:gd name="connsiteX15" fmla="*/ 6013 w 10000"/>
              <a:gd name="connsiteY15" fmla="*/ 1719 h 5291"/>
              <a:gd name="connsiteX16" fmla="*/ 5686 w 10000"/>
              <a:gd name="connsiteY16" fmla="*/ 1784 h 5291"/>
              <a:gd name="connsiteX17" fmla="*/ 5359 w 10000"/>
              <a:gd name="connsiteY17" fmla="*/ 1850 h 5291"/>
              <a:gd name="connsiteX18" fmla="*/ 5036 w 10000"/>
              <a:gd name="connsiteY18" fmla="*/ 1906 h 5291"/>
              <a:gd name="connsiteX19" fmla="*/ 4717 w 10000"/>
              <a:gd name="connsiteY19" fmla="*/ 1948 h 5291"/>
              <a:gd name="connsiteX20" fmla="*/ 4396 w 10000"/>
              <a:gd name="connsiteY20" fmla="*/ 1980 h 5291"/>
              <a:gd name="connsiteX21" fmla="*/ 4079 w 10000"/>
              <a:gd name="connsiteY21" fmla="*/ 2013 h 5291"/>
              <a:gd name="connsiteX22" fmla="*/ 3766 w 10000"/>
              <a:gd name="connsiteY22" fmla="*/ 2029 h 5291"/>
              <a:gd name="connsiteX23" fmla="*/ 3454 w 10000"/>
              <a:gd name="connsiteY23" fmla="*/ 2046 h 5291"/>
              <a:gd name="connsiteX24" fmla="*/ 3145 w 10000"/>
              <a:gd name="connsiteY24" fmla="*/ 2053 h 5291"/>
              <a:gd name="connsiteX25" fmla="*/ 2839 w 10000"/>
              <a:gd name="connsiteY25" fmla="*/ 2046 h 5291"/>
              <a:gd name="connsiteX26" fmla="*/ 2537 w 10000"/>
              <a:gd name="connsiteY26" fmla="*/ 2046 h 5291"/>
              <a:gd name="connsiteX27" fmla="*/ 2238 w 10000"/>
              <a:gd name="connsiteY27" fmla="*/ 2029 h 5291"/>
              <a:gd name="connsiteX28" fmla="*/ 1943 w 10000"/>
              <a:gd name="connsiteY28" fmla="*/ 2004 h 5291"/>
              <a:gd name="connsiteX29" fmla="*/ 1653 w 10000"/>
              <a:gd name="connsiteY29" fmla="*/ 1980 h 5291"/>
              <a:gd name="connsiteX30" fmla="*/ 1368 w 10000"/>
              <a:gd name="connsiteY30" fmla="*/ 1955 h 5291"/>
              <a:gd name="connsiteX31" fmla="*/ 1085 w 10000"/>
              <a:gd name="connsiteY31" fmla="*/ 1915 h 5291"/>
              <a:gd name="connsiteX32" fmla="*/ 806 w 10000"/>
              <a:gd name="connsiteY32" fmla="*/ 1873 h 5291"/>
              <a:gd name="connsiteX33" fmla="*/ 533 w 10000"/>
              <a:gd name="connsiteY33" fmla="*/ 1833 h 5291"/>
              <a:gd name="connsiteX34" fmla="*/ 0 w 10000"/>
              <a:gd name="connsiteY34" fmla="*/ 1726 h 5291"/>
              <a:gd name="connsiteX35" fmla="*/ 85 w 10000"/>
              <a:gd name="connsiteY35" fmla="*/ 2532 h 5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10440531" y="0"/>
            <a:ext cx="685979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Freeform 5"/>
          <p:cNvSpPr>
            <a:spLocks/>
          </p:cNvSpPr>
          <p:nvPr/>
        </p:nvSpPr>
        <p:spPr bwMode="auto">
          <a:xfrm>
            <a:off x="459626" y="1866405"/>
            <a:ext cx="11280538" cy="4533900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2856 h 2856"/>
              <a:gd name="T4" fmla="*/ 7104 w 7104"/>
              <a:gd name="T5" fmla="*/ 2856 h 2856"/>
              <a:gd name="T6" fmla="*/ 7104 w 7104"/>
              <a:gd name="T7" fmla="*/ 1 h 2856"/>
              <a:gd name="T8" fmla="*/ 7104 w 7104"/>
              <a:gd name="T9" fmla="*/ 1 h 2856"/>
              <a:gd name="T10" fmla="*/ 6943 w 7104"/>
              <a:gd name="T11" fmla="*/ 26 h 2856"/>
              <a:gd name="T12" fmla="*/ 6782 w 7104"/>
              <a:gd name="T13" fmla="*/ 50 h 2856"/>
              <a:gd name="T14" fmla="*/ 6621 w 7104"/>
              <a:gd name="T15" fmla="*/ 73 h 2856"/>
              <a:gd name="T16" fmla="*/ 6459 w 7104"/>
              <a:gd name="T17" fmla="*/ 93 h 2856"/>
              <a:gd name="T18" fmla="*/ 6298 w 7104"/>
              <a:gd name="T19" fmla="*/ 113 h 2856"/>
              <a:gd name="T20" fmla="*/ 6136 w 7104"/>
              <a:gd name="T21" fmla="*/ 132 h 2856"/>
              <a:gd name="T22" fmla="*/ 5976 w 7104"/>
              <a:gd name="T23" fmla="*/ 148 h 2856"/>
              <a:gd name="T24" fmla="*/ 5814 w 7104"/>
              <a:gd name="T25" fmla="*/ 163 h 2856"/>
              <a:gd name="T26" fmla="*/ 5653 w 7104"/>
              <a:gd name="T27" fmla="*/ 177 h 2856"/>
              <a:gd name="T28" fmla="*/ 5494 w 7104"/>
              <a:gd name="T29" fmla="*/ 189 h 2856"/>
              <a:gd name="T30" fmla="*/ 5334 w 7104"/>
              <a:gd name="T31" fmla="*/ 201 h 2856"/>
              <a:gd name="T32" fmla="*/ 5175 w 7104"/>
              <a:gd name="T33" fmla="*/ 211 h 2856"/>
              <a:gd name="T34" fmla="*/ 5017 w 7104"/>
              <a:gd name="T35" fmla="*/ 219 h 2856"/>
              <a:gd name="T36" fmla="*/ 4859 w 7104"/>
              <a:gd name="T37" fmla="*/ 227 h 2856"/>
              <a:gd name="T38" fmla="*/ 4703 w 7104"/>
              <a:gd name="T39" fmla="*/ 234 h 2856"/>
              <a:gd name="T40" fmla="*/ 4548 w 7104"/>
              <a:gd name="T41" fmla="*/ 239 h 2856"/>
              <a:gd name="T42" fmla="*/ 4393 w 7104"/>
              <a:gd name="T43" fmla="*/ 243 h 2856"/>
              <a:gd name="T44" fmla="*/ 4240 w 7104"/>
              <a:gd name="T45" fmla="*/ 247 h 2856"/>
              <a:gd name="T46" fmla="*/ 4088 w 7104"/>
              <a:gd name="T47" fmla="*/ 249 h 2856"/>
              <a:gd name="T48" fmla="*/ 3937 w 7104"/>
              <a:gd name="T49" fmla="*/ 251 h 2856"/>
              <a:gd name="T50" fmla="*/ 3788 w 7104"/>
              <a:gd name="T51" fmla="*/ 252 h 2856"/>
              <a:gd name="T52" fmla="*/ 3640 w 7104"/>
              <a:gd name="T53" fmla="*/ 251 h 2856"/>
              <a:gd name="T54" fmla="*/ 3494 w 7104"/>
              <a:gd name="T55" fmla="*/ 251 h 2856"/>
              <a:gd name="T56" fmla="*/ 3349 w 7104"/>
              <a:gd name="T57" fmla="*/ 249 h 2856"/>
              <a:gd name="T58" fmla="*/ 3207 w 7104"/>
              <a:gd name="T59" fmla="*/ 246 h 2856"/>
              <a:gd name="T60" fmla="*/ 3066 w 7104"/>
              <a:gd name="T61" fmla="*/ 243 h 2856"/>
              <a:gd name="T62" fmla="*/ 2928 w 7104"/>
              <a:gd name="T63" fmla="*/ 240 h 2856"/>
              <a:gd name="T64" fmla="*/ 2791 w 7104"/>
              <a:gd name="T65" fmla="*/ 235 h 2856"/>
              <a:gd name="T66" fmla="*/ 2656 w 7104"/>
              <a:gd name="T67" fmla="*/ 230 h 2856"/>
              <a:gd name="T68" fmla="*/ 2524 w 7104"/>
              <a:gd name="T69" fmla="*/ 225 h 2856"/>
              <a:gd name="T70" fmla="*/ 2266 w 7104"/>
              <a:gd name="T71" fmla="*/ 212 h 2856"/>
              <a:gd name="T72" fmla="*/ 2019 w 7104"/>
              <a:gd name="T73" fmla="*/ 198 h 2856"/>
              <a:gd name="T74" fmla="*/ 1782 w 7104"/>
              <a:gd name="T75" fmla="*/ 183 h 2856"/>
              <a:gd name="T76" fmla="*/ 1557 w 7104"/>
              <a:gd name="T77" fmla="*/ 167 h 2856"/>
              <a:gd name="T78" fmla="*/ 1343 w 7104"/>
              <a:gd name="T79" fmla="*/ 150 h 2856"/>
              <a:gd name="T80" fmla="*/ 1144 w 7104"/>
              <a:gd name="T81" fmla="*/ 132 h 2856"/>
              <a:gd name="T82" fmla="*/ 957 w 7104"/>
              <a:gd name="T83" fmla="*/ 114 h 2856"/>
              <a:gd name="T84" fmla="*/ 785 w 7104"/>
              <a:gd name="T85" fmla="*/ 96 h 2856"/>
              <a:gd name="T86" fmla="*/ 627 w 7104"/>
              <a:gd name="T87" fmla="*/ 79 h 2856"/>
              <a:gd name="T88" fmla="*/ 487 w 7104"/>
              <a:gd name="T89" fmla="*/ 63 h 2856"/>
              <a:gd name="T90" fmla="*/ 361 w 7104"/>
              <a:gd name="T91" fmla="*/ 48 h 2856"/>
              <a:gd name="T92" fmla="*/ 254 w 7104"/>
              <a:gd name="T93" fmla="*/ 35 h 2856"/>
              <a:gd name="T94" fmla="*/ 165 w 7104"/>
              <a:gd name="T95" fmla="*/ 23 h 2856"/>
              <a:gd name="T96" fmla="*/ 42 w 7104"/>
              <a:gd name="T97" fmla="*/ 6 h 2856"/>
              <a:gd name="T98" fmla="*/ 0 w 7104"/>
              <a:gd name="T99" fmla="*/ 0 h 2856"/>
              <a:gd name="T100" fmla="*/ 0 w 7104"/>
              <a:gd name="T101" fmla="*/ 0 h 2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104" h="2856">
                <a:moveTo>
                  <a:pt x="0" y="0"/>
                </a:moveTo>
                <a:lnTo>
                  <a:pt x="0" y="2856"/>
                </a:lnTo>
                <a:lnTo>
                  <a:pt x="7104" y="2856"/>
                </a:lnTo>
                <a:lnTo>
                  <a:pt x="7104" y="1"/>
                </a:lnTo>
                <a:lnTo>
                  <a:pt x="7104" y="1"/>
                </a:lnTo>
                <a:lnTo>
                  <a:pt x="6943" y="26"/>
                </a:lnTo>
                <a:lnTo>
                  <a:pt x="6782" y="50"/>
                </a:lnTo>
                <a:lnTo>
                  <a:pt x="6621" y="73"/>
                </a:lnTo>
                <a:lnTo>
                  <a:pt x="6459" y="93"/>
                </a:lnTo>
                <a:lnTo>
                  <a:pt x="6298" y="113"/>
                </a:lnTo>
                <a:lnTo>
                  <a:pt x="6136" y="132"/>
                </a:lnTo>
                <a:lnTo>
                  <a:pt x="5976" y="148"/>
                </a:lnTo>
                <a:lnTo>
                  <a:pt x="5814" y="163"/>
                </a:lnTo>
                <a:lnTo>
                  <a:pt x="5653" y="177"/>
                </a:lnTo>
                <a:lnTo>
                  <a:pt x="5494" y="189"/>
                </a:lnTo>
                <a:lnTo>
                  <a:pt x="5334" y="201"/>
                </a:lnTo>
                <a:lnTo>
                  <a:pt x="5175" y="211"/>
                </a:lnTo>
                <a:lnTo>
                  <a:pt x="5017" y="219"/>
                </a:lnTo>
                <a:lnTo>
                  <a:pt x="4859" y="227"/>
                </a:lnTo>
                <a:lnTo>
                  <a:pt x="4703" y="234"/>
                </a:lnTo>
                <a:lnTo>
                  <a:pt x="4548" y="239"/>
                </a:lnTo>
                <a:lnTo>
                  <a:pt x="4393" y="243"/>
                </a:lnTo>
                <a:lnTo>
                  <a:pt x="4240" y="247"/>
                </a:lnTo>
                <a:lnTo>
                  <a:pt x="4088" y="249"/>
                </a:lnTo>
                <a:lnTo>
                  <a:pt x="3937" y="251"/>
                </a:lnTo>
                <a:lnTo>
                  <a:pt x="3788" y="252"/>
                </a:lnTo>
                <a:lnTo>
                  <a:pt x="3640" y="251"/>
                </a:lnTo>
                <a:lnTo>
                  <a:pt x="3494" y="251"/>
                </a:lnTo>
                <a:lnTo>
                  <a:pt x="3349" y="249"/>
                </a:lnTo>
                <a:lnTo>
                  <a:pt x="3207" y="246"/>
                </a:lnTo>
                <a:lnTo>
                  <a:pt x="3066" y="243"/>
                </a:lnTo>
                <a:lnTo>
                  <a:pt x="2928" y="240"/>
                </a:lnTo>
                <a:lnTo>
                  <a:pt x="2791" y="235"/>
                </a:lnTo>
                <a:lnTo>
                  <a:pt x="2656" y="230"/>
                </a:lnTo>
                <a:lnTo>
                  <a:pt x="2524" y="225"/>
                </a:lnTo>
                <a:lnTo>
                  <a:pt x="2266" y="212"/>
                </a:lnTo>
                <a:lnTo>
                  <a:pt x="2019" y="198"/>
                </a:lnTo>
                <a:lnTo>
                  <a:pt x="1782" y="183"/>
                </a:lnTo>
                <a:lnTo>
                  <a:pt x="1557" y="167"/>
                </a:lnTo>
                <a:lnTo>
                  <a:pt x="1343" y="150"/>
                </a:lnTo>
                <a:lnTo>
                  <a:pt x="1144" y="132"/>
                </a:lnTo>
                <a:lnTo>
                  <a:pt x="957" y="114"/>
                </a:lnTo>
                <a:lnTo>
                  <a:pt x="785" y="96"/>
                </a:lnTo>
                <a:lnTo>
                  <a:pt x="627" y="79"/>
                </a:lnTo>
                <a:lnTo>
                  <a:pt x="487" y="63"/>
                </a:lnTo>
                <a:lnTo>
                  <a:pt x="361" y="48"/>
                </a:lnTo>
                <a:lnTo>
                  <a:pt x="254" y="35"/>
                </a:lnTo>
                <a:lnTo>
                  <a:pt x="165" y="23"/>
                </a:lnTo>
                <a:lnTo>
                  <a:pt x="42" y="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973668"/>
            <a:ext cx="8827958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5255" y="2603501"/>
            <a:ext cx="4826415" cy="34163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0330" y="2603500"/>
            <a:ext cx="4826416" cy="34163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5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5"/>
          <p:cNvSpPr>
            <a:spLocks/>
          </p:cNvSpPr>
          <p:nvPr/>
        </p:nvSpPr>
        <p:spPr bwMode="auto">
          <a:xfrm rot="21010068">
            <a:off x="8493163" y="1797517"/>
            <a:ext cx="3300266" cy="440924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2856 h 2856"/>
              <a:gd name="T4" fmla="*/ 7104 w 7104"/>
              <a:gd name="T5" fmla="*/ 2856 h 2856"/>
              <a:gd name="T6" fmla="*/ 7104 w 7104"/>
              <a:gd name="T7" fmla="*/ 1 h 2856"/>
              <a:gd name="T8" fmla="*/ 7104 w 7104"/>
              <a:gd name="T9" fmla="*/ 1 h 2856"/>
              <a:gd name="T10" fmla="*/ 6943 w 7104"/>
              <a:gd name="T11" fmla="*/ 26 h 2856"/>
              <a:gd name="T12" fmla="*/ 6782 w 7104"/>
              <a:gd name="T13" fmla="*/ 50 h 2856"/>
              <a:gd name="T14" fmla="*/ 6621 w 7104"/>
              <a:gd name="T15" fmla="*/ 73 h 2856"/>
              <a:gd name="T16" fmla="*/ 6459 w 7104"/>
              <a:gd name="T17" fmla="*/ 93 h 2856"/>
              <a:gd name="T18" fmla="*/ 6298 w 7104"/>
              <a:gd name="T19" fmla="*/ 113 h 2856"/>
              <a:gd name="T20" fmla="*/ 6136 w 7104"/>
              <a:gd name="T21" fmla="*/ 132 h 2856"/>
              <a:gd name="T22" fmla="*/ 5976 w 7104"/>
              <a:gd name="T23" fmla="*/ 148 h 2856"/>
              <a:gd name="T24" fmla="*/ 5814 w 7104"/>
              <a:gd name="T25" fmla="*/ 163 h 2856"/>
              <a:gd name="T26" fmla="*/ 5653 w 7104"/>
              <a:gd name="T27" fmla="*/ 177 h 2856"/>
              <a:gd name="T28" fmla="*/ 5494 w 7104"/>
              <a:gd name="T29" fmla="*/ 189 h 2856"/>
              <a:gd name="T30" fmla="*/ 5334 w 7104"/>
              <a:gd name="T31" fmla="*/ 201 h 2856"/>
              <a:gd name="T32" fmla="*/ 5175 w 7104"/>
              <a:gd name="T33" fmla="*/ 211 h 2856"/>
              <a:gd name="T34" fmla="*/ 5017 w 7104"/>
              <a:gd name="T35" fmla="*/ 219 h 2856"/>
              <a:gd name="T36" fmla="*/ 4859 w 7104"/>
              <a:gd name="T37" fmla="*/ 227 h 2856"/>
              <a:gd name="T38" fmla="*/ 4703 w 7104"/>
              <a:gd name="T39" fmla="*/ 234 h 2856"/>
              <a:gd name="T40" fmla="*/ 4548 w 7104"/>
              <a:gd name="T41" fmla="*/ 239 h 2856"/>
              <a:gd name="T42" fmla="*/ 4393 w 7104"/>
              <a:gd name="T43" fmla="*/ 243 h 2856"/>
              <a:gd name="T44" fmla="*/ 4240 w 7104"/>
              <a:gd name="T45" fmla="*/ 247 h 2856"/>
              <a:gd name="T46" fmla="*/ 4088 w 7104"/>
              <a:gd name="T47" fmla="*/ 249 h 2856"/>
              <a:gd name="T48" fmla="*/ 3937 w 7104"/>
              <a:gd name="T49" fmla="*/ 251 h 2856"/>
              <a:gd name="T50" fmla="*/ 3788 w 7104"/>
              <a:gd name="T51" fmla="*/ 252 h 2856"/>
              <a:gd name="T52" fmla="*/ 3640 w 7104"/>
              <a:gd name="T53" fmla="*/ 251 h 2856"/>
              <a:gd name="T54" fmla="*/ 3494 w 7104"/>
              <a:gd name="T55" fmla="*/ 251 h 2856"/>
              <a:gd name="T56" fmla="*/ 3349 w 7104"/>
              <a:gd name="T57" fmla="*/ 249 h 2856"/>
              <a:gd name="T58" fmla="*/ 3207 w 7104"/>
              <a:gd name="T59" fmla="*/ 246 h 2856"/>
              <a:gd name="T60" fmla="*/ 3066 w 7104"/>
              <a:gd name="T61" fmla="*/ 243 h 2856"/>
              <a:gd name="T62" fmla="*/ 2928 w 7104"/>
              <a:gd name="T63" fmla="*/ 240 h 2856"/>
              <a:gd name="T64" fmla="*/ 2791 w 7104"/>
              <a:gd name="T65" fmla="*/ 235 h 2856"/>
              <a:gd name="T66" fmla="*/ 2656 w 7104"/>
              <a:gd name="T67" fmla="*/ 230 h 2856"/>
              <a:gd name="T68" fmla="*/ 2524 w 7104"/>
              <a:gd name="T69" fmla="*/ 225 h 2856"/>
              <a:gd name="T70" fmla="*/ 2266 w 7104"/>
              <a:gd name="T71" fmla="*/ 212 h 2856"/>
              <a:gd name="T72" fmla="*/ 2019 w 7104"/>
              <a:gd name="T73" fmla="*/ 198 h 2856"/>
              <a:gd name="T74" fmla="*/ 1782 w 7104"/>
              <a:gd name="T75" fmla="*/ 183 h 2856"/>
              <a:gd name="T76" fmla="*/ 1557 w 7104"/>
              <a:gd name="T77" fmla="*/ 167 h 2856"/>
              <a:gd name="T78" fmla="*/ 1343 w 7104"/>
              <a:gd name="T79" fmla="*/ 150 h 2856"/>
              <a:gd name="T80" fmla="*/ 1144 w 7104"/>
              <a:gd name="T81" fmla="*/ 132 h 2856"/>
              <a:gd name="T82" fmla="*/ 957 w 7104"/>
              <a:gd name="T83" fmla="*/ 114 h 2856"/>
              <a:gd name="T84" fmla="*/ 785 w 7104"/>
              <a:gd name="T85" fmla="*/ 96 h 2856"/>
              <a:gd name="T86" fmla="*/ 627 w 7104"/>
              <a:gd name="T87" fmla="*/ 79 h 2856"/>
              <a:gd name="T88" fmla="*/ 487 w 7104"/>
              <a:gd name="T89" fmla="*/ 63 h 2856"/>
              <a:gd name="T90" fmla="*/ 361 w 7104"/>
              <a:gd name="T91" fmla="*/ 48 h 2856"/>
              <a:gd name="T92" fmla="*/ 254 w 7104"/>
              <a:gd name="T93" fmla="*/ 35 h 2856"/>
              <a:gd name="T94" fmla="*/ 165 w 7104"/>
              <a:gd name="T95" fmla="*/ 23 h 2856"/>
              <a:gd name="T96" fmla="*/ 42 w 7104"/>
              <a:gd name="T97" fmla="*/ 6 h 2856"/>
              <a:gd name="T98" fmla="*/ 0 w 7104"/>
              <a:gd name="T99" fmla="*/ 0 h 2856"/>
              <a:gd name="T100" fmla="*/ 0 w 7104"/>
              <a:gd name="T101" fmla="*/ 0 h 2856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508 w 10000"/>
              <a:gd name="connsiteY36" fmla="*/ 641 h 10000"/>
              <a:gd name="connsiteX37" fmla="*/ 2192 w 10000"/>
              <a:gd name="connsiteY37" fmla="*/ 585 h 10000"/>
              <a:gd name="connsiteX38" fmla="*/ 1890 w 10000"/>
              <a:gd name="connsiteY38" fmla="*/ 525 h 10000"/>
              <a:gd name="connsiteX39" fmla="*/ 1610 w 10000"/>
              <a:gd name="connsiteY39" fmla="*/ 462 h 10000"/>
              <a:gd name="connsiteX40" fmla="*/ 1347 w 10000"/>
              <a:gd name="connsiteY40" fmla="*/ 399 h 10000"/>
              <a:gd name="connsiteX41" fmla="*/ 1105 w 10000"/>
              <a:gd name="connsiteY41" fmla="*/ 336 h 10000"/>
              <a:gd name="connsiteX42" fmla="*/ 883 w 10000"/>
              <a:gd name="connsiteY42" fmla="*/ 277 h 10000"/>
              <a:gd name="connsiteX43" fmla="*/ 686 w 10000"/>
              <a:gd name="connsiteY43" fmla="*/ 221 h 10000"/>
              <a:gd name="connsiteX44" fmla="*/ 508 w 10000"/>
              <a:gd name="connsiteY44" fmla="*/ 168 h 10000"/>
              <a:gd name="connsiteX45" fmla="*/ 358 w 10000"/>
              <a:gd name="connsiteY45" fmla="*/ 123 h 10000"/>
              <a:gd name="connsiteX46" fmla="*/ 232 w 10000"/>
              <a:gd name="connsiteY46" fmla="*/ 81 h 10000"/>
              <a:gd name="connsiteX47" fmla="*/ 59 w 10000"/>
              <a:gd name="connsiteY47" fmla="*/ 21 h 10000"/>
              <a:gd name="connsiteX48" fmla="*/ 0 w 10000"/>
              <a:gd name="connsiteY48" fmla="*/ 0 h 10000"/>
              <a:gd name="connsiteX49" fmla="*/ 0 w 10000"/>
              <a:gd name="connsiteY49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192 w 10000"/>
              <a:gd name="connsiteY36" fmla="*/ 585 h 10000"/>
              <a:gd name="connsiteX37" fmla="*/ 1890 w 10000"/>
              <a:gd name="connsiteY37" fmla="*/ 525 h 10000"/>
              <a:gd name="connsiteX38" fmla="*/ 1610 w 10000"/>
              <a:gd name="connsiteY38" fmla="*/ 462 h 10000"/>
              <a:gd name="connsiteX39" fmla="*/ 1347 w 10000"/>
              <a:gd name="connsiteY39" fmla="*/ 399 h 10000"/>
              <a:gd name="connsiteX40" fmla="*/ 1105 w 10000"/>
              <a:gd name="connsiteY40" fmla="*/ 336 h 10000"/>
              <a:gd name="connsiteX41" fmla="*/ 883 w 10000"/>
              <a:gd name="connsiteY41" fmla="*/ 277 h 10000"/>
              <a:gd name="connsiteX42" fmla="*/ 686 w 10000"/>
              <a:gd name="connsiteY42" fmla="*/ 221 h 10000"/>
              <a:gd name="connsiteX43" fmla="*/ 508 w 10000"/>
              <a:gd name="connsiteY43" fmla="*/ 168 h 10000"/>
              <a:gd name="connsiteX44" fmla="*/ 358 w 10000"/>
              <a:gd name="connsiteY44" fmla="*/ 123 h 10000"/>
              <a:gd name="connsiteX45" fmla="*/ 232 w 10000"/>
              <a:gd name="connsiteY45" fmla="*/ 81 h 10000"/>
              <a:gd name="connsiteX46" fmla="*/ 59 w 10000"/>
              <a:gd name="connsiteY46" fmla="*/ 21 h 10000"/>
              <a:gd name="connsiteX47" fmla="*/ 0 w 10000"/>
              <a:gd name="connsiteY47" fmla="*/ 0 h 10000"/>
              <a:gd name="connsiteX48" fmla="*/ 0 w 10000"/>
              <a:gd name="connsiteY48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1890 w 10000"/>
              <a:gd name="connsiteY36" fmla="*/ 525 h 10000"/>
              <a:gd name="connsiteX37" fmla="*/ 1610 w 10000"/>
              <a:gd name="connsiteY37" fmla="*/ 462 h 10000"/>
              <a:gd name="connsiteX38" fmla="*/ 1347 w 10000"/>
              <a:gd name="connsiteY38" fmla="*/ 399 h 10000"/>
              <a:gd name="connsiteX39" fmla="*/ 1105 w 10000"/>
              <a:gd name="connsiteY39" fmla="*/ 336 h 10000"/>
              <a:gd name="connsiteX40" fmla="*/ 883 w 10000"/>
              <a:gd name="connsiteY40" fmla="*/ 277 h 10000"/>
              <a:gd name="connsiteX41" fmla="*/ 686 w 10000"/>
              <a:gd name="connsiteY41" fmla="*/ 221 h 10000"/>
              <a:gd name="connsiteX42" fmla="*/ 508 w 10000"/>
              <a:gd name="connsiteY42" fmla="*/ 168 h 10000"/>
              <a:gd name="connsiteX43" fmla="*/ 358 w 10000"/>
              <a:gd name="connsiteY43" fmla="*/ 123 h 10000"/>
              <a:gd name="connsiteX44" fmla="*/ 232 w 10000"/>
              <a:gd name="connsiteY44" fmla="*/ 81 h 10000"/>
              <a:gd name="connsiteX45" fmla="*/ 59 w 10000"/>
              <a:gd name="connsiteY45" fmla="*/ 21 h 10000"/>
              <a:gd name="connsiteX46" fmla="*/ 0 w 10000"/>
              <a:gd name="connsiteY46" fmla="*/ 0 h 10000"/>
              <a:gd name="connsiteX47" fmla="*/ 0 w 10000"/>
              <a:gd name="connsiteY47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1610 w 10000"/>
              <a:gd name="connsiteY36" fmla="*/ 462 h 10000"/>
              <a:gd name="connsiteX37" fmla="*/ 1347 w 10000"/>
              <a:gd name="connsiteY37" fmla="*/ 399 h 10000"/>
              <a:gd name="connsiteX38" fmla="*/ 1105 w 10000"/>
              <a:gd name="connsiteY38" fmla="*/ 336 h 10000"/>
              <a:gd name="connsiteX39" fmla="*/ 883 w 10000"/>
              <a:gd name="connsiteY39" fmla="*/ 277 h 10000"/>
              <a:gd name="connsiteX40" fmla="*/ 686 w 10000"/>
              <a:gd name="connsiteY40" fmla="*/ 221 h 10000"/>
              <a:gd name="connsiteX41" fmla="*/ 508 w 10000"/>
              <a:gd name="connsiteY41" fmla="*/ 168 h 10000"/>
              <a:gd name="connsiteX42" fmla="*/ 358 w 10000"/>
              <a:gd name="connsiteY42" fmla="*/ 123 h 10000"/>
              <a:gd name="connsiteX43" fmla="*/ 232 w 10000"/>
              <a:gd name="connsiteY43" fmla="*/ 81 h 10000"/>
              <a:gd name="connsiteX44" fmla="*/ 59 w 10000"/>
              <a:gd name="connsiteY44" fmla="*/ 21 h 10000"/>
              <a:gd name="connsiteX45" fmla="*/ 0 w 10000"/>
              <a:gd name="connsiteY45" fmla="*/ 0 h 10000"/>
              <a:gd name="connsiteX46" fmla="*/ 0 w 10000"/>
              <a:gd name="connsiteY46" fmla="*/ 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2" fmla="*/ 10000 w 10000"/>
              <a:gd name="connsiteY2" fmla="*/ 4 h 10000"/>
              <a:gd name="connsiteX3" fmla="*/ 10000 w 10000"/>
              <a:gd name="connsiteY3" fmla="*/ 4 h 10000"/>
              <a:gd name="connsiteX4" fmla="*/ 9773 w 10000"/>
              <a:gd name="connsiteY4" fmla="*/ 91 h 10000"/>
              <a:gd name="connsiteX5" fmla="*/ 9547 w 10000"/>
              <a:gd name="connsiteY5" fmla="*/ 175 h 10000"/>
              <a:gd name="connsiteX6" fmla="*/ 9320 w 10000"/>
              <a:gd name="connsiteY6" fmla="*/ 256 h 10000"/>
              <a:gd name="connsiteX7" fmla="*/ 9092 w 10000"/>
              <a:gd name="connsiteY7" fmla="*/ 326 h 10000"/>
              <a:gd name="connsiteX8" fmla="*/ 8865 w 10000"/>
              <a:gd name="connsiteY8" fmla="*/ 396 h 10000"/>
              <a:gd name="connsiteX9" fmla="*/ 8637 w 10000"/>
              <a:gd name="connsiteY9" fmla="*/ 462 h 10000"/>
              <a:gd name="connsiteX10" fmla="*/ 8412 w 10000"/>
              <a:gd name="connsiteY10" fmla="*/ 518 h 10000"/>
              <a:gd name="connsiteX11" fmla="*/ 8184 w 10000"/>
              <a:gd name="connsiteY11" fmla="*/ 571 h 10000"/>
              <a:gd name="connsiteX12" fmla="*/ 7957 w 10000"/>
              <a:gd name="connsiteY12" fmla="*/ 620 h 10000"/>
              <a:gd name="connsiteX13" fmla="*/ 7734 w 10000"/>
              <a:gd name="connsiteY13" fmla="*/ 662 h 10000"/>
              <a:gd name="connsiteX14" fmla="*/ 7508 w 10000"/>
              <a:gd name="connsiteY14" fmla="*/ 704 h 10000"/>
              <a:gd name="connsiteX15" fmla="*/ 7285 w 10000"/>
              <a:gd name="connsiteY15" fmla="*/ 739 h 10000"/>
              <a:gd name="connsiteX16" fmla="*/ 7062 w 10000"/>
              <a:gd name="connsiteY16" fmla="*/ 767 h 10000"/>
              <a:gd name="connsiteX17" fmla="*/ 6840 w 10000"/>
              <a:gd name="connsiteY17" fmla="*/ 795 h 10000"/>
              <a:gd name="connsiteX18" fmla="*/ 6620 w 10000"/>
              <a:gd name="connsiteY18" fmla="*/ 819 h 10000"/>
              <a:gd name="connsiteX19" fmla="*/ 6402 w 10000"/>
              <a:gd name="connsiteY19" fmla="*/ 837 h 10000"/>
              <a:gd name="connsiteX20" fmla="*/ 6184 w 10000"/>
              <a:gd name="connsiteY20" fmla="*/ 851 h 10000"/>
              <a:gd name="connsiteX21" fmla="*/ 5968 w 10000"/>
              <a:gd name="connsiteY21" fmla="*/ 865 h 10000"/>
              <a:gd name="connsiteX22" fmla="*/ 5755 w 10000"/>
              <a:gd name="connsiteY22" fmla="*/ 872 h 10000"/>
              <a:gd name="connsiteX23" fmla="*/ 5542 w 10000"/>
              <a:gd name="connsiteY23" fmla="*/ 879 h 10000"/>
              <a:gd name="connsiteX24" fmla="*/ 5332 w 10000"/>
              <a:gd name="connsiteY24" fmla="*/ 882 h 10000"/>
              <a:gd name="connsiteX25" fmla="*/ 5124 w 10000"/>
              <a:gd name="connsiteY25" fmla="*/ 879 h 10000"/>
              <a:gd name="connsiteX26" fmla="*/ 4918 w 10000"/>
              <a:gd name="connsiteY26" fmla="*/ 879 h 10000"/>
              <a:gd name="connsiteX27" fmla="*/ 4714 w 10000"/>
              <a:gd name="connsiteY27" fmla="*/ 872 h 10000"/>
              <a:gd name="connsiteX28" fmla="*/ 4514 w 10000"/>
              <a:gd name="connsiteY28" fmla="*/ 861 h 10000"/>
              <a:gd name="connsiteX29" fmla="*/ 4316 w 10000"/>
              <a:gd name="connsiteY29" fmla="*/ 851 h 10000"/>
              <a:gd name="connsiteX30" fmla="*/ 4122 w 10000"/>
              <a:gd name="connsiteY30" fmla="*/ 840 h 10000"/>
              <a:gd name="connsiteX31" fmla="*/ 3929 w 10000"/>
              <a:gd name="connsiteY31" fmla="*/ 823 h 10000"/>
              <a:gd name="connsiteX32" fmla="*/ 3739 w 10000"/>
              <a:gd name="connsiteY32" fmla="*/ 805 h 10000"/>
              <a:gd name="connsiteX33" fmla="*/ 3553 w 10000"/>
              <a:gd name="connsiteY33" fmla="*/ 788 h 10000"/>
              <a:gd name="connsiteX34" fmla="*/ 3190 w 10000"/>
              <a:gd name="connsiteY34" fmla="*/ 742 h 10000"/>
              <a:gd name="connsiteX35" fmla="*/ 1610 w 10000"/>
              <a:gd name="connsiteY35" fmla="*/ 462 h 10000"/>
              <a:gd name="connsiteX36" fmla="*/ 1347 w 10000"/>
              <a:gd name="connsiteY36" fmla="*/ 399 h 10000"/>
              <a:gd name="connsiteX37" fmla="*/ 1105 w 10000"/>
              <a:gd name="connsiteY37" fmla="*/ 336 h 10000"/>
              <a:gd name="connsiteX38" fmla="*/ 883 w 10000"/>
              <a:gd name="connsiteY38" fmla="*/ 277 h 10000"/>
              <a:gd name="connsiteX39" fmla="*/ 686 w 10000"/>
              <a:gd name="connsiteY39" fmla="*/ 221 h 10000"/>
              <a:gd name="connsiteX40" fmla="*/ 508 w 10000"/>
              <a:gd name="connsiteY40" fmla="*/ 168 h 10000"/>
              <a:gd name="connsiteX41" fmla="*/ 358 w 10000"/>
              <a:gd name="connsiteY41" fmla="*/ 123 h 10000"/>
              <a:gd name="connsiteX42" fmla="*/ 232 w 10000"/>
              <a:gd name="connsiteY42" fmla="*/ 81 h 10000"/>
              <a:gd name="connsiteX43" fmla="*/ 59 w 10000"/>
              <a:gd name="connsiteY43" fmla="*/ 21 h 10000"/>
              <a:gd name="connsiteX44" fmla="*/ 0 w 10000"/>
              <a:gd name="connsiteY44" fmla="*/ 0 h 10000"/>
              <a:gd name="connsiteX45" fmla="*/ 0 w 10000"/>
              <a:gd name="connsiteY45" fmla="*/ 0 h 10000"/>
              <a:gd name="connsiteX0" fmla="*/ 0 w 10000"/>
              <a:gd name="connsiteY0" fmla="*/ 0 h 4282"/>
              <a:gd name="connsiteX1" fmla="*/ 9937 w 10000"/>
              <a:gd name="connsiteY1" fmla="*/ 4282 h 4282"/>
              <a:gd name="connsiteX2" fmla="*/ 10000 w 10000"/>
              <a:gd name="connsiteY2" fmla="*/ 4 h 4282"/>
              <a:gd name="connsiteX3" fmla="*/ 10000 w 10000"/>
              <a:gd name="connsiteY3" fmla="*/ 4 h 4282"/>
              <a:gd name="connsiteX4" fmla="*/ 9773 w 10000"/>
              <a:gd name="connsiteY4" fmla="*/ 91 h 4282"/>
              <a:gd name="connsiteX5" fmla="*/ 9547 w 10000"/>
              <a:gd name="connsiteY5" fmla="*/ 175 h 4282"/>
              <a:gd name="connsiteX6" fmla="*/ 9320 w 10000"/>
              <a:gd name="connsiteY6" fmla="*/ 256 h 4282"/>
              <a:gd name="connsiteX7" fmla="*/ 9092 w 10000"/>
              <a:gd name="connsiteY7" fmla="*/ 326 h 4282"/>
              <a:gd name="connsiteX8" fmla="*/ 8865 w 10000"/>
              <a:gd name="connsiteY8" fmla="*/ 396 h 4282"/>
              <a:gd name="connsiteX9" fmla="*/ 8637 w 10000"/>
              <a:gd name="connsiteY9" fmla="*/ 462 h 4282"/>
              <a:gd name="connsiteX10" fmla="*/ 8412 w 10000"/>
              <a:gd name="connsiteY10" fmla="*/ 518 h 4282"/>
              <a:gd name="connsiteX11" fmla="*/ 8184 w 10000"/>
              <a:gd name="connsiteY11" fmla="*/ 571 h 4282"/>
              <a:gd name="connsiteX12" fmla="*/ 7957 w 10000"/>
              <a:gd name="connsiteY12" fmla="*/ 620 h 4282"/>
              <a:gd name="connsiteX13" fmla="*/ 7734 w 10000"/>
              <a:gd name="connsiteY13" fmla="*/ 662 h 4282"/>
              <a:gd name="connsiteX14" fmla="*/ 7508 w 10000"/>
              <a:gd name="connsiteY14" fmla="*/ 704 h 4282"/>
              <a:gd name="connsiteX15" fmla="*/ 7285 w 10000"/>
              <a:gd name="connsiteY15" fmla="*/ 739 h 4282"/>
              <a:gd name="connsiteX16" fmla="*/ 7062 w 10000"/>
              <a:gd name="connsiteY16" fmla="*/ 767 h 4282"/>
              <a:gd name="connsiteX17" fmla="*/ 6840 w 10000"/>
              <a:gd name="connsiteY17" fmla="*/ 795 h 4282"/>
              <a:gd name="connsiteX18" fmla="*/ 6620 w 10000"/>
              <a:gd name="connsiteY18" fmla="*/ 819 h 4282"/>
              <a:gd name="connsiteX19" fmla="*/ 6402 w 10000"/>
              <a:gd name="connsiteY19" fmla="*/ 837 h 4282"/>
              <a:gd name="connsiteX20" fmla="*/ 6184 w 10000"/>
              <a:gd name="connsiteY20" fmla="*/ 851 h 4282"/>
              <a:gd name="connsiteX21" fmla="*/ 5968 w 10000"/>
              <a:gd name="connsiteY21" fmla="*/ 865 h 4282"/>
              <a:gd name="connsiteX22" fmla="*/ 5755 w 10000"/>
              <a:gd name="connsiteY22" fmla="*/ 872 h 4282"/>
              <a:gd name="connsiteX23" fmla="*/ 5542 w 10000"/>
              <a:gd name="connsiteY23" fmla="*/ 879 h 4282"/>
              <a:gd name="connsiteX24" fmla="*/ 5332 w 10000"/>
              <a:gd name="connsiteY24" fmla="*/ 882 h 4282"/>
              <a:gd name="connsiteX25" fmla="*/ 5124 w 10000"/>
              <a:gd name="connsiteY25" fmla="*/ 879 h 4282"/>
              <a:gd name="connsiteX26" fmla="*/ 4918 w 10000"/>
              <a:gd name="connsiteY26" fmla="*/ 879 h 4282"/>
              <a:gd name="connsiteX27" fmla="*/ 4714 w 10000"/>
              <a:gd name="connsiteY27" fmla="*/ 872 h 4282"/>
              <a:gd name="connsiteX28" fmla="*/ 4514 w 10000"/>
              <a:gd name="connsiteY28" fmla="*/ 861 h 4282"/>
              <a:gd name="connsiteX29" fmla="*/ 4316 w 10000"/>
              <a:gd name="connsiteY29" fmla="*/ 851 h 4282"/>
              <a:gd name="connsiteX30" fmla="*/ 4122 w 10000"/>
              <a:gd name="connsiteY30" fmla="*/ 840 h 4282"/>
              <a:gd name="connsiteX31" fmla="*/ 3929 w 10000"/>
              <a:gd name="connsiteY31" fmla="*/ 823 h 4282"/>
              <a:gd name="connsiteX32" fmla="*/ 3739 w 10000"/>
              <a:gd name="connsiteY32" fmla="*/ 805 h 4282"/>
              <a:gd name="connsiteX33" fmla="*/ 3553 w 10000"/>
              <a:gd name="connsiteY33" fmla="*/ 788 h 4282"/>
              <a:gd name="connsiteX34" fmla="*/ 3190 w 10000"/>
              <a:gd name="connsiteY34" fmla="*/ 742 h 4282"/>
              <a:gd name="connsiteX35" fmla="*/ 1610 w 10000"/>
              <a:gd name="connsiteY35" fmla="*/ 462 h 4282"/>
              <a:gd name="connsiteX36" fmla="*/ 1347 w 10000"/>
              <a:gd name="connsiteY36" fmla="*/ 399 h 4282"/>
              <a:gd name="connsiteX37" fmla="*/ 1105 w 10000"/>
              <a:gd name="connsiteY37" fmla="*/ 336 h 4282"/>
              <a:gd name="connsiteX38" fmla="*/ 883 w 10000"/>
              <a:gd name="connsiteY38" fmla="*/ 277 h 4282"/>
              <a:gd name="connsiteX39" fmla="*/ 686 w 10000"/>
              <a:gd name="connsiteY39" fmla="*/ 221 h 4282"/>
              <a:gd name="connsiteX40" fmla="*/ 508 w 10000"/>
              <a:gd name="connsiteY40" fmla="*/ 168 h 4282"/>
              <a:gd name="connsiteX41" fmla="*/ 358 w 10000"/>
              <a:gd name="connsiteY41" fmla="*/ 123 h 4282"/>
              <a:gd name="connsiteX42" fmla="*/ 232 w 10000"/>
              <a:gd name="connsiteY42" fmla="*/ 81 h 4282"/>
              <a:gd name="connsiteX43" fmla="*/ 59 w 10000"/>
              <a:gd name="connsiteY43" fmla="*/ 21 h 4282"/>
              <a:gd name="connsiteX44" fmla="*/ 0 w 10000"/>
              <a:gd name="connsiteY44" fmla="*/ 0 h 4282"/>
              <a:gd name="connsiteX45" fmla="*/ 0 w 10000"/>
              <a:gd name="connsiteY45" fmla="*/ 0 h 4282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1347 w 10000"/>
              <a:gd name="connsiteY35" fmla="*/ 932 h 10000"/>
              <a:gd name="connsiteX36" fmla="*/ 1105 w 10000"/>
              <a:gd name="connsiteY36" fmla="*/ 785 h 10000"/>
              <a:gd name="connsiteX37" fmla="*/ 883 w 10000"/>
              <a:gd name="connsiteY37" fmla="*/ 647 h 10000"/>
              <a:gd name="connsiteX38" fmla="*/ 686 w 10000"/>
              <a:gd name="connsiteY38" fmla="*/ 516 h 10000"/>
              <a:gd name="connsiteX39" fmla="*/ 508 w 10000"/>
              <a:gd name="connsiteY39" fmla="*/ 392 h 10000"/>
              <a:gd name="connsiteX40" fmla="*/ 358 w 10000"/>
              <a:gd name="connsiteY40" fmla="*/ 287 h 10000"/>
              <a:gd name="connsiteX41" fmla="*/ 232 w 10000"/>
              <a:gd name="connsiteY41" fmla="*/ 189 h 10000"/>
              <a:gd name="connsiteX42" fmla="*/ 59 w 10000"/>
              <a:gd name="connsiteY42" fmla="*/ 49 h 10000"/>
              <a:gd name="connsiteX43" fmla="*/ 0 w 10000"/>
              <a:gd name="connsiteY43" fmla="*/ 0 h 10000"/>
              <a:gd name="connsiteX44" fmla="*/ 0 w 10000"/>
              <a:gd name="connsiteY44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1105 w 10000"/>
              <a:gd name="connsiteY35" fmla="*/ 785 h 10000"/>
              <a:gd name="connsiteX36" fmla="*/ 883 w 10000"/>
              <a:gd name="connsiteY36" fmla="*/ 647 h 10000"/>
              <a:gd name="connsiteX37" fmla="*/ 686 w 10000"/>
              <a:gd name="connsiteY37" fmla="*/ 516 h 10000"/>
              <a:gd name="connsiteX38" fmla="*/ 508 w 10000"/>
              <a:gd name="connsiteY38" fmla="*/ 392 h 10000"/>
              <a:gd name="connsiteX39" fmla="*/ 358 w 10000"/>
              <a:gd name="connsiteY39" fmla="*/ 287 h 10000"/>
              <a:gd name="connsiteX40" fmla="*/ 232 w 10000"/>
              <a:gd name="connsiteY40" fmla="*/ 189 h 10000"/>
              <a:gd name="connsiteX41" fmla="*/ 59 w 10000"/>
              <a:gd name="connsiteY41" fmla="*/ 49 h 10000"/>
              <a:gd name="connsiteX42" fmla="*/ 0 w 10000"/>
              <a:gd name="connsiteY42" fmla="*/ 0 h 10000"/>
              <a:gd name="connsiteX43" fmla="*/ 0 w 10000"/>
              <a:gd name="connsiteY43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883 w 10000"/>
              <a:gd name="connsiteY35" fmla="*/ 647 h 10000"/>
              <a:gd name="connsiteX36" fmla="*/ 686 w 10000"/>
              <a:gd name="connsiteY36" fmla="*/ 516 h 10000"/>
              <a:gd name="connsiteX37" fmla="*/ 508 w 10000"/>
              <a:gd name="connsiteY37" fmla="*/ 392 h 10000"/>
              <a:gd name="connsiteX38" fmla="*/ 358 w 10000"/>
              <a:gd name="connsiteY38" fmla="*/ 287 h 10000"/>
              <a:gd name="connsiteX39" fmla="*/ 232 w 10000"/>
              <a:gd name="connsiteY39" fmla="*/ 189 h 10000"/>
              <a:gd name="connsiteX40" fmla="*/ 59 w 10000"/>
              <a:gd name="connsiteY40" fmla="*/ 49 h 10000"/>
              <a:gd name="connsiteX41" fmla="*/ 0 w 10000"/>
              <a:gd name="connsiteY41" fmla="*/ 0 h 10000"/>
              <a:gd name="connsiteX42" fmla="*/ 0 w 10000"/>
              <a:gd name="connsiteY42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686 w 10000"/>
              <a:gd name="connsiteY35" fmla="*/ 516 h 10000"/>
              <a:gd name="connsiteX36" fmla="*/ 508 w 10000"/>
              <a:gd name="connsiteY36" fmla="*/ 392 h 10000"/>
              <a:gd name="connsiteX37" fmla="*/ 358 w 10000"/>
              <a:gd name="connsiteY37" fmla="*/ 287 h 10000"/>
              <a:gd name="connsiteX38" fmla="*/ 232 w 10000"/>
              <a:gd name="connsiteY38" fmla="*/ 189 h 10000"/>
              <a:gd name="connsiteX39" fmla="*/ 59 w 10000"/>
              <a:gd name="connsiteY39" fmla="*/ 49 h 10000"/>
              <a:gd name="connsiteX40" fmla="*/ 0 w 10000"/>
              <a:gd name="connsiteY40" fmla="*/ 0 h 10000"/>
              <a:gd name="connsiteX41" fmla="*/ 0 w 10000"/>
              <a:gd name="connsiteY41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08 w 10000"/>
              <a:gd name="connsiteY35" fmla="*/ 392 h 10000"/>
              <a:gd name="connsiteX36" fmla="*/ 358 w 10000"/>
              <a:gd name="connsiteY36" fmla="*/ 287 h 10000"/>
              <a:gd name="connsiteX37" fmla="*/ 232 w 10000"/>
              <a:gd name="connsiteY37" fmla="*/ 189 h 10000"/>
              <a:gd name="connsiteX38" fmla="*/ 59 w 10000"/>
              <a:gd name="connsiteY38" fmla="*/ 49 h 10000"/>
              <a:gd name="connsiteX39" fmla="*/ 0 w 10000"/>
              <a:gd name="connsiteY39" fmla="*/ 0 h 10000"/>
              <a:gd name="connsiteX40" fmla="*/ 0 w 10000"/>
              <a:gd name="connsiteY40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358 w 10000"/>
              <a:gd name="connsiteY35" fmla="*/ 287 h 10000"/>
              <a:gd name="connsiteX36" fmla="*/ 232 w 10000"/>
              <a:gd name="connsiteY36" fmla="*/ 189 h 10000"/>
              <a:gd name="connsiteX37" fmla="*/ 59 w 10000"/>
              <a:gd name="connsiteY37" fmla="*/ 49 h 10000"/>
              <a:gd name="connsiteX38" fmla="*/ 0 w 10000"/>
              <a:gd name="connsiteY38" fmla="*/ 0 h 10000"/>
              <a:gd name="connsiteX39" fmla="*/ 0 w 10000"/>
              <a:gd name="connsiteY39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232 w 10000"/>
              <a:gd name="connsiteY35" fmla="*/ 189 h 10000"/>
              <a:gd name="connsiteX36" fmla="*/ 59 w 10000"/>
              <a:gd name="connsiteY36" fmla="*/ 49 h 10000"/>
              <a:gd name="connsiteX37" fmla="*/ 0 w 10000"/>
              <a:gd name="connsiteY37" fmla="*/ 0 h 10000"/>
              <a:gd name="connsiteX38" fmla="*/ 0 w 10000"/>
              <a:gd name="connsiteY38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9 w 10000"/>
              <a:gd name="connsiteY35" fmla="*/ 49 h 10000"/>
              <a:gd name="connsiteX36" fmla="*/ 0 w 10000"/>
              <a:gd name="connsiteY36" fmla="*/ 0 h 10000"/>
              <a:gd name="connsiteX37" fmla="*/ 0 w 10000"/>
              <a:gd name="connsiteY37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9 w 10000"/>
              <a:gd name="connsiteY35" fmla="*/ 49 h 10000"/>
              <a:gd name="connsiteX36" fmla="*/ 0 w 10000"/>
              <a:gd name="connsiteY36" fmla="*/ 0 h 10000"/>
              <a:gd name="connsiteX0" fmla="*/ 0 w 9941"/>
              <a:gd name="connsiteY0" fmla="*/ 40 h 9991"/>
              <a:gd name="connsiteX1" fmla="*/ 9878 w 9941"/>
              <a:gd name="connsiteY1" fmla="*/ 9991 h 9991"/>
              <a:gd name="connsiteX2" fmla="*/ 9941 w 9941"/>
              <a:gd name="connsiteY2" fmla="*/ 0 h 9991"/>
              <a:gd name="connsiteX3" fmla="*/ 9941 w 9941"/>
              <a:gd name="connsiteY3" fmla="*/ 0 h 9991"/>
              <a:gd name="connsiteX4" fmla="*/ 9714 w 9941"/>
              <a:gd name="connsiteY4" fmla="*/ 204 h 9991"/>
              <a:gd name="connsiteX5" fmla="*/ 9488 w 9941"/>
              <a:gd name="connsiteY5" fmla="*/ 400 h 9991"/>
              <a:gd name="connsiteX6" fmla="*/ 9261 w 9941"/>
              <a:gd name="connsiteY6" fmla="*/ 589 h 9991"/>
              <a:gd name="connsiteX7" fmla="*/ 9033 w 9941"/>
              <a:gd name="connsiteY7" fmla="*/ 752 h 9991"/>
              <a:gd name="connsiteX8" fmla="*/ 8806 w 9941"/>
              <a:gd name="connsiteY8" fmla="*/ 916 h 9991"/>
              <a:gd name="connsiteX9" fmla="*/ 8578 w 9941"/>
              <a:gd name="connsiteY9" fmla="*/ 1070 h 9991"/>
              <a:gd name="connsiteX10" fmla="*/ 8353 w 9941"/>
              <a:gd name="connsiteY10" fmla="*/ 1201 h 9991"/>
              <a:gd name="connsiteX11" fmla="*/ 8125 w 9941"/>
              <a:gd name="connsiteY11" fmla="*/ 1324 h 9991"/>
              <a:gd name="connsiteX12" fmla="*/ 7898 w 9941"/>
              <a:gd name="connsiteY12" fmla="*/ 1439 h 9991"/>
              <a:gd name="connsiteX13" fmla="*/ 7675 w 9941"/>
              <a:gd name="connsiteY13" fmla="*/ 1537 h 9991"/>
              <a:gd name="connsiteX14" fmla="*/ 7449 w 9941"/>
              <a:gd name="connsiteY14" fmla="*/ 1635 h 9991"/>
              <a:gd name="connsiteX15" fmla="*/ 7226 w 9941"/>
              <a:gd name="connsiteY15" fmla="*/ 1717 h 9991"/>
              <a:gd name="connsiteX16" fmla="*/ 7003 w 9941"/>
              <a:gd name="connsiteY16" fmla="*/ 1782 h 9991"/>
              <a:gd name="connsiteX17" fmla="*/ 6781 w 9941"/>
              <a:gd name="connsiteY17" fmla="*/ 1848 h 9991"/>
              <a:gd name="connsiteX18" fmla="*/ 6561 w 9941"/>
              <a:gd name="connsiteY18" fmla="*/ 1904 h 9991"/>
              <a:gd name="connsiteX19" fmla="*/ 6343 w 9941"/>
              <a:gd name="connsiteY19" fmla="*/ 1946 h 9991"/>
              <a:gd name="connsiteX20" fmla="*/ 6125 w 9941"/>
              <a:gd name="connsiteY20" fmla="*/ 1978 h 9991"/>
              <a:gd name="connsiteX21" fmla="*/ 5909 w 9941"/>
              <a:gd name="connsiteY21" fmla="*/ 2011 h 9991"/>
              <a:gd name="connsiteX22" fmla="*/ 5696 w 9941"/>
              <a:gd name="connsiteY22" fmla="*/ 2027 h 9991"/>
              <a:gd name="connsiteX23" fmla="*/ 5483 w 9941"/>
              <a:gd name="connsiteY23" fmla="*/ 2044 h 9991"/>
              <a:gd name="connsiteX24" fmla="*/ 5273 w 9941"/>
              <a:gd name="connsiteY24" fmla="*/ 2051 h 9991"/>
              <a:gd name="connsiteX25" fmla="*/ 5065 w 9941"/>
              <a:gd name="connsiteY25" fmla="*/ 2044 h 9991"/>
              <a:gd name="connsiteX26" fmla="*/ 4859 w 9941"/>
              <a:gd name="connsiteY26" fmla="*/ 2044 h 9991"/>
              <a:gd name="connsiteX27" fmla="*/ 4655 w 9941"/>
              <a:gd name="connsiteY27" fmla="*/ 2027 h 9991"/>
              <a:gd name="connsiteX28" fmla="*/ 4455 w 9941"/>
              <a:gd name="connsiteY28" fmla="*/ 2002 h 9991"/>
              <a:gd name="connsiteX29" fmla="*/ 4257 w 9941"/>
              <a:gd name="connsiteY29" fmla="*/ 1978 h 9991"/>
              <a:gd name="connsiteX30" fmla="*/ 4063 w 9941"/>
              <a:gd name="connsiteY30" fmla="*/ 1953 h 9991"/>
              <a:gd name="connsiteX31" fmla="*/ 3870 w 9941"/>
              <a:gd name="connsiteY31" fmla="*/ 1913 h 9991"/>
              <a:gd name="connsiteX32" fmla="*/ 3680 w 9941"/>
              <a:gd name="connsiteY32" fmla="*/ 1871 h 9991"/>
              <a:gd name="connsiteX33" fmla="*/ 3494 w 9941"/>
              <a:gd name="connsiteY33" fmla="*/ 1831 h 9991"/>
              <a:gd name="connsiteX34" fmla="*/ 3131 w 9941"/>
              <a:gd name="connsiteY34" fmla="*/ 1724 h 9991"/>
              <a:gd name="connsiteX35" fmla="*/ 0 w 9941"/>
              <a:gd name="connsiteY35" fmla="*/ 40 h 9991"/>
              <a:gd name="connsiteX0" fmla="*/ 58 w 6850"/>
              <a:gd name="connsiteY0" fmla="*/ 2532 h 10000"/>
              <a:gd name="connsiteX1" fmla="*/ 6787 w 6850"/>
              <a:gd name="connsiteY1" fmla="*/ 10000 h 10000"/>
              <a:gd name="connsiteX2" fmla="*/ 6850 w 6850"/>
              <a:gd name="connsiteY2" fmla="*/ 0 h 10000"/>
              <a:gd name="connsiteX3" fmla="*/ 6850 w 6850"/>
              <a:gd name="connsiteY3" fmla="*/ 0 h 10000"/>
              <a:gd name="connsiteX4" fmla="*/ 6622 w 6850"/>
              <a:gd name="connsiteY4" fmla="*/ 204 h 10000"/>
              <a:gd name="connsiteX5" fmla="*/ 6394 w 6850"/>
              <a:gd name="connsiteY5" fmla="*/ 400 h 10000"/>
              <a:gd name="connsiteX6" fmla="*/ 6166 w 6850"/>
              <a:gd name="connsiteY6" fmla="*/ 590 h 10000"/>
              <a:gd name="connsiteX7" fmla="*/ 5937 w 6850"/>
              <a:gd name="connsiteY7" fmla="*/ 753 h 10000"/>
              <a:gd name="connsiteX8" fmla="*/ 5708 w 6850"/>
              <a:gd name="connsiteY8" fmla="*/ 917 h 10000"/>
              <a:gd name="connsiteX9" fmla="*/ 5479 w 6850"/>
              <a:gd name="connsiteY9" fmla="*/ 1071 h 10000"/>
              <a:gd name="connsiteX10" fmla="*/ 5253 w 6850"/>
              <a:gd name="connsiteY10" fmla="*/ 1202 h 10000"/>
              <a:gd name="connsiteX11" fmla="*/ 5023 w 6850"/>
              <a:gd name="connsiteY11" fmla="*/ 1325 h 10000"/>
              <a:gd name="connsiteX12" fmla="*/ 4795 w 6850"/>
              <a:gd name="connsiteY12" fmla="*/ 1440 h 10000"/>
              <a:gd name="connsiteX13" fmla="*/ 4571 w 6850"/>
              <a:gd name="connsiteY13" fmla="*/ 1538 h 10000"/>
              <a:gd name="connsiteX14" fmla="*/ 4343 w 6850"/>
              <a:gd name="connsiteY14" fmla="*/ 1636 h 10000"/>
              <a:gd name="connsiteX15" fmla="*/ 4119 w 6850"/>
              <a:gd name="connsiteY15" fmla="*/ 1719 h 10000"/>
              <a:gd name="connsiteX16" fmla="*/ 3895 w 6850"/>
              <a:gd name="connsiteY16" fmla="*/ 1784 h 10000"/>
              <a:gd name="connsiteX17" fmla="*/ 3671 w 6850"/>
              <a:gd name="connsiteY17" fmla="*/ 1850 h 10000"/>
              <a:gd name="connsiteX18" fmla="*/ 3450 w 6850"/>
              <a:gd name="connsiteY18" fmla="*/ 1906 h 10000"/>
              <a:gd name="connsiteX19" fmla="*/ 3231 w 6850"/>
              <a:gd name="connsiteY19" fmla="*/ 1948 h 10000"/>
              <a:gd name="connsiteX20" fmla="*/ 3011 w 6850"/>
              <a:gd name="connsiteY20" fmla="*/ 1980 h 10000"/>
              <a:gd name="connsiteX21" fmla="*/ 2794 w 6850"/>
              <a:gd name="connsiteY21" fmla="*/ 2013 h 10000"/>
              <a:gd name="connsiteX22" fmla="*/ 2580 w 6850"/>
              <a:gd name="connsiteY22" fmla="*/ 2029 h 10000"/>
              <a:gd name="connsiteX23" fmla="*/ 2366 w 6850"/>
              <a:gd name="connsiteY23" fmla="*/ 2046 h 10000"/>
              <a:gd name="connsiteX24" fmla="*/ 2154 w 6850"/>
              <a:gd name="connsiteY24" fmla="*/ 2053 h 10000"/>
              <a:gd name="connsiteX25" fmla="*/ 1945 w 6850"/>
              <a:gd name="connsiteY25" fmla="*/ 2046 h 10000"/>
              <a:gd name="connsiteX26" fmla="*/ 1738 w 6850"/>
              <a:gd name="connsiteY26" fmla="*/ 2046 h 10000"/>
              <a:gd name="connsiteX27" fmla="*/ 1533 w 6850"/>
              <a:gd name="connsiteY27" fmla="*/ 2029 h 10000"/>
              <a:gd name="connsiteX28" fmla="*/ 1331 w 6850"/>
              <a:gd name="connsiteY28" fmla="*/ 2004 h 10000"/>
              <a:gd name="connsiteX29" fmla="*/ 1132 w 6850"/>
              <a:gd name="connsiteY29" fmla="*/ 1980 h 10000"/>
              <a:gd name="connsiteX30" fmla="*/ 937 w 6850"/>
              <a:gd name="connsiteY30" fmla="*/ 1955 h 10000"/>
              <a:gd name="connsiteX31" fmla="*/ 743 w 6850"/>
              <a:gd name="connsiteY31" fmla="*/ 1915 h 10000"/>
              <a:gd name="connsiteX32" fmla="*/ 552 w 6850"/>
              <a:gd name="connsiteY32" fmla="*/ 1873 h 10000"/>
              <a:gd name="connsiteX33" fmla="*/ 365 w 6850"/>
              <a:gd name="connsiteY33" fmla="*/ 1833 h 10000"/>
              <a:gd name="connsiteX34" fmla="*/ 0 w 6850"/>
              <a:gd name="connsiteY34" fmla="*/ 1726 h 10000"/>
              <a:gd name="connsiteX35" fmla="*/ 58 w 6850"/>
              <a:gd name="connsiteY35" fmla="*/ 2532 h 10000"/>
              <a:gd name="connsiteX0" fmla="*/ 85 w 10000"/>
              <a:gd name="connsiteY0" fmla="*/ 2532 h 5291"/>
              <a:gd name="connsiteX1" fmla="*/ 9958 w 10000"/>
              <a:gd name="connsiteY1" fmla="*/ 5291 h 5291"/>
              <a:gd name="connsiteX2" fmla="*/ 10000 w 10000"/>
              <a:gd name="connsiteY2" fmla="*/ 0 h 5291"/>
              <a:gd name="connsiteX3" fmla="*/ 10000 w 10000"/>
              <a:gd name="connsiteY3" fmla="*/ 0 h 5291"/>
              <a:gd name="connsiteX4" fmla="*/ 9667 w 10000"/>
              <a:gd name="connsiteY4" fmla="*/ 204 h 5291"/>
              <a:gd name="connsiteX5" fmla="*/ 9334 w 10000"/>
              <a:gd name="connsiteY5" fmla="*/ 400 h 5291"/>
              <a:gd name="connsiteX6" fmla="*/ 9001 w 10000"/>
              <a:gd name="connsiteY6" fmla="*/ 590 h 5291"/>
              <a:gd name="connsiteX7" fmla="*/ 8667 w 10000"/>
              <a:gd name="connsiteY7" fmla="*/ 753 h 5291"/>
              <a:gd name="connsiteX8" fmla="*/ 8333 w 10000"/>
              <a:gd name="connsiteY8" fmla="*/ 917 h 5291"/>
              <a:gd name="connsiteX9" fmla="*/ 7999 w 10000"/>
              <a:gd name="connsiteY9" fmla="*/ 1071 h 5291"/>
              <a:gd name="connsiteX10" fmla="*/ 7669 w 10000"/>
              <a:gd name="connsiteY10" fmla="*/ 1202 h 5291"/>
              <a:gd name="connsiteX11" fmla="*/ 7333 w 10000"/>
              <a:gd name="connsiteY11" fmla="*/ 1325 h 5291"/>
              <a:gd name="connsiteX12" fmla="*/ 7000 w 10000"/>
              <a:gd name="connsiteY12" fmla="*/ 1440 h 5291"/>
              <a:gd name="connsiteX13" fmla="*/ 6673 w 10000"/>
              <a:gd name="connsiteY13" fmla="*/ 1538 h 5291"/>
              <a:gd name="connsiteX14" fmla="*/ 6340 w 10000"/>
              <a:gd name="connsiteY14" fmla="*/ 1636 h 5291"/>
              <a:gd name="connsiteX15" fmla="*/ 6013 w 10000"/>
              <a:gd name="connsiteY15" fmla="*/ 1719 h 5291"/>
              <a:gd name="connsiteX16" fmla="*/ 5686 w 10000"/>
              <a:gd name="connsiteY16" fmla="*/ 1784 h 5291"/>
              <a:gd name="connsiteX17" fmla="*/ 5359 w 10000"/>
              <a:gd name="connsiteY17" fmla="*/ 1850 h 5291"/>
              <a:gd name="connsiteX18" fmla="*/ 5036 w 10000"/>
              <a:gd name="connsiteY18" fmla="*/ 1906 h 5291"/>
              <a:gd name="connsiteX19" fmla="*/ 4717 w 10000"/>
              <a:gd name="connsiteY19" fmla="*/ 1948 h 5291"/>
              <a:gd name="connsiteX20" fmla="*/ 4396 w 10000"/>
              <a:gd name="connsiteY20" fmla="*/ 1980 h 5291"/>
              <a:gd name="connsiteX21" fmla="*/ 4079 w 10000"/>
              <a:gd name="connsiteY21" fmla="*/ 2013 h 5291"/>
              <a:gd name="connsiteX22" fmla="*/ 3766 w 10000"/>
              <a:gd name="connsiteY22" fmla="*/ 2029 h 5291"/>
              <a:gd name="connsiteX23" fmla="*/ 3454 w 10000"/>
              <a:gd name="connsiteY23" fmla="*/ 2046 h 5291"/>
              <a:gd name="connsiteX24" fmla="*/ 3145 w 10000"/>
              <a:gd name="connsiteY24" fmla="*/ 2053 h 5291"/>
              <a:gd name="connsiteX25" fmla="*/ 2839 w 10000"/>
              <a:gd name="connsiteY25" fmla="*/ 2046 h 5291"/>
              <a:gd name="connsiteX26" fmla="*/ 2537 w 10000"/>
              <a:gd name="connsiteY26" fmla="*/ 2046 h 5291"/>
              <a:gd name="connsiteX27" fmla="*/ 2238 w 10000"/>
              <a:gd name="connsiteY27" fmla="*/ 2029 h 5291"/>
              <a:gd name="connsiteX28" fmla="*/ 1943 w 10000"/>
              <a:gd name="connsiteY28" fmla="*/ 2004 h 5291"/>
              <a:gd name="connsiteX29" fmla="*/ 1653 w 10000"/>
              <a:gd name="connsiteY29" fmla="*/ 1980 h 5291"/>
              <a:gd name="connsiteX30" fmla="*/ 1368 w 10000"/>
              <a:gd name="connsiteY30" fmla="*/ 1955 h 5291"/>
              <a:gd name="connsiteX31" fmla="*/ 1085 w 10000"/>
              <a:gd name="connsiteY31" fmla="*/ 1915 h 5291"/>
              <a:gd name="connsiteX32" fmla="*/ 806 w 10000"/>
              <a:gd name="connsiteY32" fmla="*/ 1873 h 5291"/>
              <a:gd name="connsiteX33" fmla="*/ 533 w 10000"/>
              <a:gd name="connsiteY33" fmla="*/ 1833 h 5291"/>
              <a:gd name="connsiteX34" fmla="*/ 0 w 10000"/>
              <a:gd name="connsiteY34" fmla="*/ 1726 h 5291"/>
              <a:gd name="connsiteX35" fmla="*/ 85 w 10000"/>
              <a:gd name="connsiteY35" fmla="*/ 2532 h 5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8" name="Rectangle 17"/>
          <p:cNvSpPr/>
          <p:nvPr/>
        </p:nvSpPr>
        <p:spPr>
          <a:xfrm>
            <a:off x="10440531" y="0"/>
            <a:ext cx="685979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5"/>
          <p:cNvSpPr>
            <a:spLocks/>
          </p:cNvSpPr>
          <p:nvPr/>
        </p:nvSpPr>
        <p:spPr bwMode="auto">
          <a:xfrm>
            <a:off x="459626" y="1866405"/>
            <a:ext cx="11280538" cy="4533900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2856 h 2856"/>
              <a:gd name="T4" fmla="*/ 7104 w 7104"/>
              <a:gd name="T5" fmla="*/ 2856 h 2856"/>
              <a:gd name="T6" fmla="*/ 7104 w 7104"/>
              <a:gd name="T7" fmla="*/ 1 h 2856"/>
              <a:gd name="T8" fmla="*/ 7104 w 7104"/>
              <a:gd name="T9" fmla="*/ 1 h 2856"/>
              <a:gd name="T10" fmla="*/ 6943 w 7104"/>
              <a:gd name="T11" fmla="*/ 26 h 2856"/>
              <a:gd name="T12" fmla="*/ 6782 w 7104"/>
              <a:gd name="T13" fmla="*/ 50 h 2856"/>
              <a:gd name="T14" fmla="*/ 6621 w 7104"/>
              <a:gd name="T15" fmla="*/ 73 h 2856"/>
              <a:gd name="T16" fmla="*/ 6459 w 7104"/>
              <a:gd name="T17" fmla="*/ 93 h 2856"/>
              <a:gd name="T18" fmla="*/ 6298 w 7104"/>
              <a:gd name="T19" fmla="*/ 113 h 2856"/>
              <a:gd name="T20" fmla="*/ 6136 w 7104"/>
              <a:gd name="T21" fmla="*/ 132 h 2856"/>
              <a:gd name="T22" fmla="*/ 5976 w 7104"/>
              <a:gd name="T23" fmla="*/ 148 h 2856"/>
              <a:gd name="T24" fmla="*/ 5814 w 7104"/>
              <a:gd name="T25" fmla="*/ 163 h 2856"/>
              <a:gd name="T26" fmla="*/ 5653 w 7104"/>
              <a:gd name="T27" fmla="*/ 177 h 2856"/>
              <a:gd name="T28" fmla="*/ 5494 w 7104"/>
              <a:gd name="T29" fmla="*/ 189 h 2856"/>
              <a:gd name="T30" fmla="*/ 5334 w 7104"/>
              <a:gd name="T31" fmla="*/ 201 h 2856"/>
              <a:gd name="T32" fmla="*/ 5175 w 7104"/>
              <a:gd name="T33" fmla="*/ 211 h 2856"/>
              <a:gd name="T34" fmla="*/ 5017 w 7104"/>
              <a:gd name="T35" fmla="*/ 219 h 2856"/>
              <a:gd name="T36" fmla="*/ 4859 w 7104"/>
              <a:gd name="T37" fmla="*/ 227 h 2856"/>
              <a:gd name="T38" fmla="*/ 4703 w 7104"/>
              <a:gd name="T39" fmla="*/ 234 h 2856"/>
              <a:gd name="T40" fmla="*/ 4548 w 7104"/>
              <a:gd name="T41" fmla="*/ 239 h 2856"/>
              <a:gd name="T42" fmla="*/ 4393 w 7104"/>
              <a:gd name="T43" fmla="*/ 243 h 2856"/>
              <a:gd name="T44" fmla="*/ 4240 w 7104"/>
              <a:gd name="T45" fmla="*/ 247 h 2856"/>
              <a:gd name="T46" fmla="*/ 4088 w 7104"/>
              <a:gd name="T47" fmla="*/ 249 h 2856"/>
              <a:gd name="T48" fmla="*/ 3937 w 7104"/>
              <a:gd name="T49" fmla="*/ 251 h 2856"/>
              <a:gd name="T50" fmla="*/ 3788 w 7104"/>
              <a:gd name="T51" fmla="*/ 252 h 2856"/>
              <a:gd name="T52" fmla="*/ 3640 w 7104"/>
              <a:gd name="T53" fmla="*/ 251 h 2856"/>
              <a:gd name="T54" fmla="*/ 3494 w 7104"/>
              <a:gd name="T55" fmla="*/ 251 h 2856"/>
              <a:gd name="T56" fmla="*/ 3349 w 7104"/>
              <a:gd name="T57" fmla="*/ 249 h 2856"/>
              <a:gd name="T58" fmla="*/ 3207 w 7104"/>
              <a:gd name="T59" fmla="*/ 246 h 2856"/>
              <a:gd name="T60" fmla="*/ 3066 w 7104"/>
              <a:gd name="T61" fmla="*/ 243 h 2856"/>
              <a:gd name="T62" fmla="*/ 2928 w 7104"/>
              <a:gd name="T63" fmla="*/ 240 h 2856"/>
              <a:gd name="T64" fmla="*/ 2791 w 7104"/>
              <a:gd name="T65" fmla="*/ 235 h 2856"/>
              <a:gd name="T66" fmla="*/ 2656 w 7104"/>
              <a:gd name="T67" fmla="*/ 230 h 2856"/>
              <a:gd name="T68" fmla="*/ 2524 w 7104"/>
              <a:gd name="T69" fmla="*/ 225 h 2856"/>
              <a:gd name="T70" fmla="*/ 2266 w 7104"/>
              <a:gd name="T71" fmla="*/ 212 h 2856"/>
              <a:gd name="T72" fmla="*/ 2019 w 7104"/>
              <a:gd name="T73" fmla="*/ 198 h 2856"/>
              <a:gd name="T74" fmla="*/ 1782 w 7104"/>
              <a:gd name="T75" fmla="*/ 183 h 2856"/>
              <a:gd name="T76" fmla="*/ 1557 w 7104"/>
              <a:gd name="T77" fmla="*/ 167 h 2856"/>
              <a:gd name="T78" fmla="*/ 1343 w 7104"/>
              <a:gd name="T79" fmla="*/ 150 h 2856"/>
              <a:gd name="T80" fmla="*/ 1144 w 7104"/>
              <a:gd name="T81" fmla="*/ 132 h 2856"/>
              <a:gd name="T82" fmla="*/ 957 w 7104"/>
              <a:gd name="T83" fmla="*/ 114 h 2856"/>
              <a:gd name="T84" fmla="*/ 785 w 7104"/>
              <a:gd name="T85" fmla="*/ 96 h 2856"/>
              <a:gd name="T86" fmla="*/ 627 w 7104"/>
              <a:gd name="T87" fmla="*/ 79 h 2856"/>
              <a:gd name="T88" fmla="*/ 487 w 7104"/>
              <a:gd name="T89" fmla="*/ 63 h 2856"/>
              <a:gd name="T90" fmla="*/ 361 w 7104"/>
              <a:gd name="T91" fmla="*/ 48 h 2856"/>
              <a:gd name="T92" fmla="*/ 254 w 7104"/>
              <a:gd name="T93" fmla="*/ 35 h 2856"/>
              <a:gd name="T94" fmla="*/ 165 w 7104"/>
              <a:gd name="T95" fmla="*/ 23 h 2856"/>
              <a:gd name="T96" fmla="*/ 42 w 7104"/>
              <a:gd name="T97" fmla="*/ 6 h 2856"/>
              <a:gd name="T98" fmla="*/ 0 w 7104"/>
              <a:gd name="T99" fmla="*/ 0 h 2856"/>
              <a:gd name="T100" fmla="*/ 0 w 7104"/>
              <a:gd name="T101" fmla="*/ 0 h 2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104" h="2856">
                <a:moveTo>
                  <a:pt x="0" y="0"/>
                </a:moveTo>
                <a:lnTo>
                  <a:pt x="0" y="2856"/>
                </a:lnTo>
                <a:lnTo>
                  <a:pt x="7104" y="2856"/>
                </a:lnTo>
                <a:lnTo>
                  <a:pt x="7104" y="1"/>
                </a:lnTo>
                <a:lnTo>
                  <a:pt x="7104" y="1"/>
                </a:lnTo>
                <a:lnTo>
                  <a:pt x="6943" y="26"/>
                </a:lnTo>
                <a:lnTo>
                  <a:pt x="6782" y="50"/>
                </a:lnTo>
                <a:lnTo>
                  <a:pt x="6621" y="73"/>
                </a:lnTo>
                <a:lnTo>
                  <a:pt x="6459" y="93"/>
                </a:lnTo>
                <a:lnTo>
                  <a:pt x="6298" y="113"/>
                </a:lnTo>
                <a:lnTo>
                  <a:pt x="6136" y="132"/>
                </a:lnTo>
                <a:lnTo>
                  <a:pt x="5976" y="148"/>
                </a:lnTo>
                <a:lnTo>
                  <a:pt x="5814" y="163"/>
                </a:lnTo>
                <a:lnTo>
                  <a:pt x="5653" y="177"/>
                </a:lnTo>
                <a:lnTo>
                  <a:pt x="5494" y="189"/>
                </a:lnTo>
                <a:lnTo>
                  <a:pt x="5334" y="201"/>
                </a:lnTo>
                <a:lnTo>
                  <a:pt x="5175" y="211"/>
                </a:lnTo>
                <a:lnTo>
                  <a:pt x="5017" y="219"/>
                </a:lnTo>
                <a:lnTo>
                  <a:pt x="4859" y="227"/>
                </a:lnTo>
                <a:lnTo>
                  <a:pt x="4703" y="234"/>
                </a:lnTo>
                <a:lnTo>
                  <a:pt x="4548" y="239"/>
                </a:lnTo>
                <a:lnTo>
                  <a:pt x="4393" y="243"/>
                </a:lnTo>
                <a:lnTo>
                  <a:pt x="4240" y="247"/>
                </a:lnTo>
                <a:lnTo>
                  <a:pt x="4088" y="249"/>
                </a:lnTo>
                <a:lnTo>
                  <a:pt x="3937" y="251"/>
                </a:lnTo>
                <a:lnTo>
                  <a:pt x="3788" y="252"/>
                </a:lnTo>
                <a:lnTo>
                  <a:pt x="3640" y="251"/>
                </a:lnTo>
                <a:lnTo>
                  <a:pt x="3494" y="251"/>
                </a:lnTo>
                <a:lnTo>
                  <a:pt x="3349" y="249"/>
                </a:lnTo>
                <a:lnTo>
                  <a:pt x="3207" y="246"/>
                </a:lnTo>
                <a:lnTo>
                  <a:pt x="3066" y="243"/>
                </a:lnTo>
                <a:lnTo>
                  <a:pt x="2928" y="240"/>
                </a:lnTo>
                <a:lnTo>
                  <a:pt x="2791" y="235"/>
                </a:lnTo>
                <a:lnTo>
                  <a:pt x="2656" y="230"/>
                </a:lnTo>
                <a:lnTo>
                  <a:pt x="2524" y="225"/>
                </a:lnTo>
                <a:lnTo>
                  <a:pt x="2266" y="212"/>
                </a:lnTo>
                <a:lnTo>
                  <a:pt x="2019" y="198"/>
                </a:lnTo>
                <a:lnTo>
                  <a:pt x="1782" y="183"/>
                </a:lnTo>
                <a:lnTo>
                  <a:pt x="1557" y="167"/>
                </a:lnTo>
                <a:lnTo>
                  <a:pt x="1343" y="150"/>
                </a:lnTo>
                <a:lnTo>
                  <a:pt x="1144" y="132"/>
                </a:lnTo>
                <a:lnTo>
                  <a:pt x="957" y="114"/>
                </a:lnTo>
                <a:lnTo>
                  <a:pt x="785" y="96"/>
                </a:lnTo>
                <a:lnTo>
                  <a:pt x="627" y="79"/>
                </a:lnTo>
                <a:lnTo>
                  <a:pt x="487" y="63"/>
                </a:lnTo>
                <a:lnTo>
                  <a:pt x="361" y="48"/>
                </a:lnTo>
                <a:lnTo>
                  <a:pt x="254" y="35"/>
                </a:lnTo>
                <a:lnTo>
                  <a:pt x="165" y="23"/>
                </a:lnTo>
                <a:lnTo>
                  <a:pt x="42" y="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973668"/>
            <a:ext cx="8827958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5" y="2603500"/>
            <a:ext cx="482641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5255" y="3179763"/>
            <a:ext cx="4826415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0330" y="2603500"/>
            <a:ext cx="482641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0330" y="3179763"/>
            <a:ext cx="4826416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10/12/2012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090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5"/>
          <p:cNvSpPr>
            <a:spLocks/>
          </p:cNvSpPr>
          <p:nvPr/>
        </p:nvSpPr>
        <p:spPr bwMode="auto">
          <a:xfrm rot="21010068">
            <a:off x="8493163" y="1797517"/>
            <a:ext cx="3300266" cy="440924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2856 h 2856"/>
              <a:gd name="T4" fmla="*/ 7104 w 7104"/>
              <a:gd name="T5" fmla="*/ 2856 h 2856"/>
              <a:gd name="T6" fmla="*/ 7104 w 7104"/>
              <a:gd name="T7" fmla="*/ 1 h 2856"/>
              <a:gd name="T8" fmla="*/ 7104 w 7104"/>
              <a:gd name="T9" fmla="*/ 1 h 2856"/>
              <a:gd name="T10" fmla="*/ 6943 w 7104"/>
              <a:gd name="T11" fmla="*/ 26 h 2856"/>
              <a:gd name="T12" fmla="*/ 6782 w 7104"/>
              <a:gd name="T13" fmla="*/ 50 h 2856"/>
              <a:gd name="T14" fmla="*/ 6621 w 7104"/>
              <a:gd name="T15" fmla="*/ 73 h 2856"/>
              <a:gd name="T16" fmla="*/ 6459 w 7104"/>
              <a:gd name="T17" fmla="*/ 93 h 2856"/>
              <a:gd name="T18" fmla="*/ 6298 w 7104"/>
              <a:gd name="T19" fmla="*/ 113 h 2856"/>
              <a:gd name="T20" fmla="*/ 6136 w 7104"/>
              <a:gd name="T21" fmla="*/ 132 h 2856"/>
              <a:gd name="T22" fmla="*/ 5976 w 7104"/>
              <a:gd name="T23" fmla="*/ 148 h 2856"/>
              <a:gd name="T24" fmla="*/ 5814 w 7104"/>
              <a:gd name="T25" fmla="*/ 163 h 2856"/>
              <a:gd name="T26" fmla="*/ 5653 w 7104"/>
              <a:gd name="T27" fmla="*/ 177 h 2856"/>
              <a:gd name="T28" fmla="*/ 5494 w 7104"/>
              <a:gd name="T29" fmla="*/ 189 h 2856"/>
              <a:gd name="T30" fmla="*/ 5334 w 7104"/>
              <a:gd name="T31" fmla="*/ 201 h 2856"/>
              <a:gd name="T32" fmla="*/ 5175 w 7104"/>
              <a:gd name="T33" fmla="*/ 211 h 2856"/>
              <a:gd name="T34" fmla="*/ 5017 w 7104"/>
              <a:gd name="T35" fmla="*/ 219 h 2856"/>
              <a:gd name="T36" fmla="*/ 4859 w 7104"/>
              <a:gd name="T37" fmla="*/ 227 h 2856"/>
              <a:gd name="T38" fmla="*/ 4703 w 7104"/>
              <a:gd name="T39" fmla="*/ 234 h 2856"/>
              <a:gd name="T40" fmla="*/ 4548 w 7104"/>
              <a:gd name="T41" fmla="*/ 239 h 2856"/>
              <a:gd name="T42" fmla="*/ 4393 w 7104"/>
              <a:gd name="T43" fmla="*/ 243 h 2856"/>
              <a:gd name="T44" fmla="*/ 4240 w 7104"/>
              <a:gd name="T45" fmla="*/ 247 h 2856"/>
              <a:gd name="T46" fmla="*/ 4088 w 7104"/>
              <a:gd name="T47" fmla="*/ 249 h 2856"/>
              <a:gd name="T48" fmla="*/ 3937 w 7104"/>
              <a:gd name="T49" fmla="*/ 251 h 2856"/>
              <a:gd name="T50" fmla="*/ 3788 w 7104"/>
              <a:gd name="T51" fmla="*/ 252 h 2856"/>
              <a:gd name="T52" fmla="*/ 3640 w 7104"/>
              <a:gd name="T53" fmla="*/ 251 h 2856"/>
              <a:gd name="T54" fmla="*/ 3494 w 7104"/>
              <a:gd name="T55" fmla="*/ 251 h 2856"/>
              <a:gd name="T56" fmla="*/ 3349 w 7104"/>
              <a:gd name="T57" fmla="*/ 249 h 2856"/>
              <a:gd name="T58" fmla="*/ 3207 w 7104"/>
              <a:gd name="T59" fmla="*/ 246 h 2856"/>
              <a:gd name="T60" fmla="*/ 3066 w 7104"/>
              <a:gd name="T61" fmla="*/ 243 h 2856"/>
              <a:gd name="T62" fmla="*/ 2928 w 7104"/>
              <a:gd name="T63" fmla="*/ 240 h 2856"/>
              <a:gd name="T64" fmla="*/ 2791 w 7104"/>
              <a:gd name="T65" fmla="*/ 235 h 2856"/>
              <a:gd name="T66" fmla="*/ 2656 w 7104"/>
              <a:gd name="T67" fmla="*/ 230 h 2856"/>
              <a:gd name="T68" fmla="*/ 2524 w 7104"/>
              <a:gd name="T69" fmla="*/ 225 h 2856"/>
              <a:gd name="T70" fmla="*/ 2266 w 7104"/>
              <a:gd name="T71" fmla="*/ 212 h 2856"/>
              <a:gd name="T72" fmla="*/ 2019 w 7104"/>
              <a:gd name="T73" fmla="*/ 198 h 2856"/>
              <a:gd name="T74" fmla="*/ 1782 w 7104"/>
              <a:gd name="T75" fmla="*/ 183 h 2856"/>
              <a:gd name="T76" fmla="*/ 1557 w 7104"/>
              <a:gd name="T77" fmla="*/ 167 h 2856"/>
              <a:gd name="T78" fmla="*/ 1343 w 7104"/>
              <a:gd name="T79" fmla="*/ 150 h 2856"/>
              <a:gd name="T80" fmla="*/ 1144 w 7104"/>
              <a:gd name="T81" fmla="*/ 132 h 2856"/>
              <a:gd name="T82" fmla="*/ 957 w 7104"/>
              <a:gd name="T83" fmla="*/ 114 h 2856"/>
              <a:gd name="T84" fmla="*/ 785 w 7104"/>
              <a:gd name="T85" fmla="*/ 96 h 2856"/>
              <a:gd name="T86" fmla="*/ 627 w 7104"/>
              <a:gd name="T87" fmla="*/ 79 h 2856"/>
              <a:gd name="T88" fmla="*/ 487 w 7104"/>
              <a:gd name="T89" fmla="*/ 63 h 2856"/>
              <a:gd name="T90" fmla="*/ 361 w 7104"/>
              <a:gd name="T91" fmla="*/ 48 h 2856"/>
              <a:gd name="T92" fmla="*/ 254 w 7104"/>
              <a:gd name="T93" fmla="*/ 35 h 2856"/>
              <a:gd name="T94" fmla="*/ 165 w 7104"/>
              <a:gd name="T95" fmla="*/ 23 h 2856"/>
              <a:gd name="T96" fmla="*/ 42 w 7104"/>
              <a:gd name="T97" fmla="*/ 6 h 2856"/>
              <a:gd name="T98" fmla="*/ 0 w 7104"/>
              <a:gd name="T99" fmla="*/ 0 h 2856"/>
              <a:gd name="T100" fmla="*/ 0 w 7104"/>
              <a:gd name="T101" fmla="*/ 0 h 2856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508 w 10000"/>
              <a:gd name="connsiteY36" fmla="*/ 641 h 10000"/>
              <a:gd name="connsiteX37" fmla="*/ 2192 w 10000"/>
              <a:gd name="connsiteY37" fmla="*/ 585 h 10000"/>
              <a:gd name="connsiteX38" fmla="*/ 1890 w 10000"/>
              <a:gd name="connsiteY38" fmla="*/ 525 h 10000"/>
              <a:gd name="connsiteX39" fmla="*/ 1610 w 10000"/>
              <a:gd name="connsiteY39" fmla="*/ 462 h 10000"/>
              <a:gd name="connsiteX40" fmla="*/ 1347 w 10000"/>
              <a:gd name="connsiteY40" fmla="*/ 399 h 10000"/>
              <a:gd name="connsiteX41" fmla="*/ 1105 w 10000"/>
              <a:gd name="connsiteY41" fmla="*/ 336 h 10000"/>
              <a:gd name="connsiteX42" fmla="*/ 883 w 10000"/>
              <a:gd name="connsiteY42" fmla="*/ 277 h 10000"/>
              <a:gd name="connsiteX43" fmla="*/ 686 w 10000"/>
              <a:gd name="connsiteY43" fmla="*/ 221 h 10000"/>
              <a:gd name="connsiteX44" fmla="*/ 508 w 10000"/>
              <a:gd name="connsiteY44" fmla="*/ 168 h 10000"/>
              <a:gd name="connsiteX45" fmla="*/ 358 w 10000"/>
              <a:gd name="connsiteY45" fmla="*/ 123 h 10000"/>
              <a:gd name="connsiteX46" fmla="*/ 232 w 10000"/>
              <a:gd name="connsiteY46" fmla="*/ 81 h 10000"/>
              <a:gd name="connsiteX47" fmla="*/ 59 w 10000"/>
              <a:gd name="connsiteY47" fmla="*/ 21 h 10000"/>
              <a:gd name="connsiteX48" fmla="*/ 0 w 10000"/>
              <a:gd name="connsiteY48" fmla="*/ 0 h 10000"/>
              <a:gd name="connsiteX49" fmla="*/ 0 w 10000"/>
              <a:gd name="connsiteY49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192 w 10000"/>
              <a:gd name="connsiteY36" fmla="*/ 585 h 10000"/>
              <a:gd name="connsiteX37" fmla="*/ 1890 w 10000"/>
              <a:gd name="connsiteY37" fmla="*/ 525 h 10000"/>
              <a:gd name="connsiteX38" fmla="*/ 1610 w 10000"/>
              <a:gd name="connsiteY38" fmla="*/ 462 h 10000"/>
              <a:gd name="connsiteX39" fmla="*/ 1347 w 10000"/>
              <a:gd name="connsiteY39" fmla="*/ 399 h 10000"/>
              <a:gd name="connsiteX40" fmla="*/ 1105 w 10000"/>
              <a:gd name="connsiteY40" fmla="*/ 336 h 10000"/>
              <a:gd name="connsiteX41" fmla="*/ 883 w 10000"/>
              <a:gd name="connsiteY41" fmla="*/ 277 h 10000"/>
              <a:gd name="connsiteX42" fmla="*/ 686 w 10000"/>
              <a:gd name="connsiteY42" fmla="*/ 221 h 10000"/>
              <a:gd name="connsiteX43" fmla="*/ 508 w 10000"/>
              <a:gd name="connsiteY43" fmla="*/ 168 h 10000"/>
              <a:gd name="connsiteX44" fmla="*/ 358 w 10000"/>
              <a:gd name="connsiteY44" fmla="*/ 123 h 10000"/>
              <a:gd name="connsiteX45" fmla="*/ 232 w 10000"/>
              <a:gd name="connsiteY45" fmla="*/ 81 h 10000"/>
              <a:gd name="connsiteX46" fmla="*/ 59 w 10000"/>
              <a:gd name="connsiteY46" fmla="*/ 21 h 10000"/>
              <a:gd name="connsiteX47" fmla="*/ 0 w 10000"/>
              <a:gd name="connsiteY47" fmla="*/ 0 h 10000"/>
              <a:gd name="connsiteX48" fmla="*/ 0 w 10000"/>
              <a:gd name="connsiteY48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1890 w 10000"/>
              <a:gd name="connsiteY36" fmla="*/ 525 h 10000"/>
              <a:gd name="connsiteX37" fmla="*/ 1610 w 10000"/>
              <a:gd name="connsiteY37" fmla="*/ 462 h 10000"/>
              <a:gd name="connsiteX38" fmla="*/ 1347 w 10000"/>
              <a:gd name="connsiteY38" fmla="*/ 399 h 10000"/>
              <a:gd name="connsiteX39" fmla="*/ 1105 w 10000"/>
              <a:gd name="connsiteY39" fmla="*/ 336 h 10000"/>
              <a:gd name="connsiteX40" fmla="*/ 883 w 10000"/>
              <a:gd name="connsiteY40" fmla="*/ 277 h 10000"/>
              <a:gd name="connsiteX41" fmla="*/ 686 w 10000"/>
              <a:gd name="connsiteY41" fmla="*/ 221 h 10000"/>
              <a:gd name="connsiteX42" fmla="*/ 508 w 10000"/>
              <a:gd name="connsiteY42" fmla="*/ 168 h 10000"/>
              <a:gd name="connsiteX43" fmla="*/ 358 w 10000"/>
              <a:gd name="connsiteY43" fmla="*/ 123 h 10000"/>
              <a:gd name="connsiteX44" fmla="*/ 232 w 10000"/>
              <a:gd name="connsiteY44" fmla="*/ 81 h 10000"/>
              <a:gd name="connsiteX45" fmla="*/ 59 w 10000"/>
              <a:gd name="connsiteY45" fmla="*/ 21 h 10000"/>
              <a:gd name="connsiteX46" fmla="*/ 0 w 10000"/>
              <a:gd name="connsiteY46" fmla="*/ 0 h 10000"/>
              <a:gd name="connsiteX47" fmla="*/ 0 w 10000"/>
              <a:gd name="connsiteY47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1610 w 10000"/>
              <a:gd name="connsiteY36" fmla="*/ 462 h 10000"/>
              <a:gd name="connsiteX37" fmla="*/ 1347 w 10000"/>
              <a:gd name="connsiteY37" fmla="*/ 399 h 10000"/>
              <a:gd name="connsiteX38" fmla="*/ 1105 w 10000"/>
              <a:gd name="connsiteY38" fmla="*/ 336 h 10000"/>
              <a:gd name="connsiteX39" fmla="*/ 883 w 10000"/>
              <a:gd name="connsiteY39" fmla="*/ 277 h 10000"/>
              <a:gd name="connsiteX40" fmla="*/ 686 w 10000"/>
              <a:gd name="connsiteY40" fmla="*/ 221 h 10000"/>
              <a:gd name="connsiteX41" fmla="*/ 508 w 10000"/>
              <a:gd name="connsiteY41" fmla="*/ 168 h 10000"/>
              <a:gd name="connsiteX42" fmla="*/ 358 w 10000"/>
              <a:gd name="connsiteY42" fmla="*/ 123 h 10000"/>
              <a:gd name="connsiteX43" fmla="*/ 232 w 10000"/>
              <a:gd name="connsiteY43" fmla="*/ 81 h 10000"/>
              <a:gd name="connsiteX44" fmla="*/ 59 w 10000"/>
              <a:gd name="connsiteY44" fmla="*/ 21 h 10000"/>
              <a:gd name="connsiteX45" fmla="*/ 0 w 10000"/>
              <a:gd name="connsiteY45" fmla="*/ 0 h 10000"/>
              <a:gd name="connsiteX46" fmla="*/ 0 w 10000"/>
              <a:gd name="connsiteY46" fmla="*/ 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2" fmla="*/ 10000 w 10000"/>
              <a:gd name="connsiteY2" fmla="*/ 4 h 10000"/>
              <a:gd name="connsiteX3" fmla="*/ 10000 w 10000"/>
              <a:gd name="connsiteY3" fmla="*/ 4 h 10000"/>
              <a:gd name="connsiteX4" fmla="*/ 9773 w 10000"/>
              <a:gd name="connsiteY4" fmla="*/ 91 h 10000"/>
              <a:gd name="connsiteX5" fmla="*/ 9547 w 10000"/>
              <a:gd name="connsiteY5" fmla="*/ 175 h 10000"/>
              <a:gd name="connsiteX6" fmla="*/ 9320 w 10000"/>
              <a:gd name="connsiteY6" fmla="*/ 256 h 10000"/>
              <a:gd name="connsiteX7" fmla="*/ 9092 w 10000"/>
              <a:gd name="connsiteY7" fmla="*/ 326 h 10000"/>
              <a:gd name="connsiteX8" fmla="*/ 8865 w 10000"/>
              <a:gd name="connsiteY8" fmla="*/ 396 h 10000"/>
              <a:gd name="connsiteX9" fmla="*/ 8637 w 10000"/>
              <a:gd name="connsiteY9" fmla="*/ 462 h 10000"/>
              <a:gd name="connsiteX10" fmla="*/ 8412 w 10000"/>
              <a:gd name="connsiteY10" fmla="*/ 518 h 10000"/>
              <a:gd name="connsiteX11" fmla="*/ 8184 w 10000"/>
              <a:gd name="connsiteY11" fmla="*/ 571 h 10000"/>
              <a:gd name="connsiteX12" fmla="*/ 7957 w 10000"/>
              <a:gd name="connsiteY12" fmla="*/ 620 h 10000"/>
              <a:gd name="connsiteX13" fmla="*/ 7734 w 10000"/>
              <a:gd name="connsiteY13" fmla="*/ 662 h 10000"/>
              <a:gd name="connsiteX14" fmla="*/ 7508 w 10000"/>
              <a:gd name="connsiteY14" fmla="*/ 704 h 10000"/>
              <a:gd name="connsiteX15" fmla="*/ 7285 w 10000"/>
              <a:gd name="connsiteY15" fmla="*/ 739 h 10000"/>
              <a:gd name="connsiteX16" fmla="*/ 7062 w 10000"/>
              <a:gd name="connsiteY16" fmla="*/ 767 h 10000"/>
              <a:gd name="connsiteX17" fmla="*/ 6840 w 10000"/>
              <a:gd name="connsiteY17" fmla="*/ 795 h 10000"/>
              <a:gd name="connsiteX18" fmla="*/ 6620 w 10000"/>
              <a:gd name="connsiteY18" fmla="*/ 819 h 10000"/>
              <a:gd name="connsiteX19" fmla="*/ 6402 w 10000"/>
              <a:gd name="connsiteY19" fmla="*/ 837 h 10000"/>
              <a:gd name="connsiteX20" fmla="*/ 6184 w 10000"/>
              <a:gd name="connsiteY20" fmla="*/ 851 h 10000"/>
              <a:gd name="connsiteX21" fmla="*/ 5968 w 10000"/>
              <a:gd name="connsiteY21" fmla="*/ 865 h 10000"/>
              <a:gd name="connsiteX22" fmla="*/ 5755 w 10000"/>
              <a:gd name="connsiteY22" fmla="*/ 872 h 10000"/>
              <a:gd name="connsiteX23" fmla="*/ 5542 w 10000"/>
              <a:gd name="connsiteY23" fmla="*/ 879 h 10000"/>
              <a:gd name="connsiteX24" fmla="*/ 5332 w 10000"/>
              <a:gd name="connsiteY24" fmla="*/ 882 h 10000"/>
              <a:gd name="connsiteX25" fmla="*/ 5124 w 10000"/>
              <a:gd name="connsiteY25" fmla="*/ 879 h 10000"/>
              <a:gd name="connsiteX26" fmla="*/ 4918 w 10000"/>
              <a:gd name="connsiteY26" fmla="*/ 879 h 10000"/>
              <a:gd name="connsiteX27" fmla="*/ 4714 w 10000"/>
              <a:gd name="connsiteY27" fmla="*/ 872 h 10000"/>
              <a:gd name="connsiteX28" fmla="*/ 4514 w 10000"/>
              <a:gd name="connsiteY28" fmla="*/ 861 h 10000"/>
              <a:gd name="connsiteX29" fmla="*/ 4316 w 10000"/>
              <a:gd name="connsiteY29" fmla="*/ 851 h 10000"/>
              <a:gd name="connsiteX30" fmla="*/ 4122 w 10000"/>
              <a:gd name="connsiteY30" fmla="*/ 840 h 10000"/>
              <a:gd name="connsiteX31" fmla="*/ 3929 w 10000"/>
              <a:gd name="connsiteY31" fmla="*/ 823 h 10000"/>
              <a:gd name="connsiteX32" fmla="*/ 3739 w 10000"/>
              <a:gd name="connsiteY32" fmla="*/ 805 h 10000"/>
              <a:gd name="connsiteX33" fmla="*/ 3553 w 10000"/>
              <a:gd name="connsiteY33" fmla="*/ 788 h 10000"/>
              <a:gd name="connsiteX34" fmla="*/ 3190 w 10000"/>
              <a:gd name="connsiteY34" fmla="*/ 742 h 10000"/>
              <a:gd name="connsiteX35" fmla="*/ 1610 w 10000"/>
              <a:gd name="connsiteY35" fmla="*/ 462 h 10000"/>
              <a:gd name="connsiteX36" fmla="*/ 1347 w 10000"/>
              <a:gd name="connsiteY36" fmla="*/ 399 h 10000"/>
              <a:gd name="connsiteX37" fmla="*/ 1105 w 10000"/>
              <a:gd name="connsiteY37" fmla="*/ 336 h 10000"/>
              <a:gd name="connsiteX38" fmla="*/ 883 w 10000"/>
              <a:gd name="connsiteY38" fmla="*/ 277 h 10000"/>
              <a:gd name="connsiteX39" fmla="*/ 686 w 10000"/>
              <a:gd name="connsiteY39" fmla="*/ 221 h 10000"/>
              <a:gd name="connsiteX40" fmla="*/ 508 w 10000"/>
              <a:gd name="connsiteY40" fmla="*/ 168 h 10000"/>
              <a:gd name="connsiteX41" fmla="*/ 358 w 10000"/>
              <a:gd name="connsiteY41" fmla="*/ 123 h 10000"/>
              <a:gd name="connsiteX42" fmla="*/ 232 w 10000"/>
              <a:gd name="connsiteY42" fmla="*/ 81 h 10000"/>
              <a:gd name="connsiteX43" fmla="*/ 59 w 10000"/>
              <a:gd name="connsiteY43" fmla="*/ 21 h 10000"/>
              <a:gd name="connsiteX44" fmla="*/ 0 w 10000"/>
              <a:gd name="connsiteY44" fmla="*/ 0 h 10000"/>
              <a:gd name="connsiteX45" fmla="*/ 0 w 10000"/>
              <a:gd name="connsiteY45" fmla="*/ 0 h 10000"/>
              <a:gd name="connsiteX0" fmla="*/ 0 w 10000"/>
              <a:gd name="connsiteY0" fmla="*/ 0 h 4282"/>
              <a:gd name="connsiteX1" fmla="*/ 9937 w 10000"/>
              <a:gd name="connsiteY1" fmla="*/ 4282 h 4282"/>
              <a:gd name="connsiteX2" fmla="*/ 10000 w 10000"/>
              <a:gd name="connsiteY2" fmla="*/ 4 h 4282"/>
              <a:gd name="connsiteX3" fmla="*/ 10000 w 10000"/>
              <a:gd name="connsiteY3" fmla="*/ 4 h 4282"/>
              <a:gd name="connsiteX4" fmla="*/ 9773 w 10000"/>
              <a:gd name="connsiteY4" fmla="*/ 91 h 4282"/>
              <a:gd name="connsiteX5" fmla="*/ 9547 w 10000"/>
              <a:gd name="connsiteY5" fmla="*/ 175 h 4282"/>
              <a:gd name="connsiteX6" fmla="*/ 9320 w 10000"/>
              <a:gd name="connsiteY6" fmla="*/ 256 h 4282"/>
              <a:gd name="connsiteX7" fmla="*/ 9092 w 10000"/>
              <a:gd name="connsiteY7" fmla="*/ 326 h 4282"/>
              <a:gd name="connsiteX8" fmla="*/ 8865 w 10000"/>
              <a:gd name="connsiteY8" fmla="*/ 396 h 4282"/>
              <a:gd name="connsiteX9" fmla="*/ 8637 w 10000"/>
              <a:gd name="connsiteY9" fmla="*/ 462 h 4282"/>
              <a:gd name="connsiteX10" fmla="*/ 8412 w 10000"/>
              <a:gd name="connsiteY10" fmla="*/ 518 h 4282"/>
              <a:gd name="connsiteX11" fmla="*/ 8184 w 10000"/>
              <a:gd name="connsiteY11" fmla="*/ 571 h 4282"/>
              <a:gd name="connsiteX12" fmla="*/ 7957 w 10000"/>
              <a:gd name="connsiteY12" fmla="*/ 620 h 4282"/>
              <a:gd name="connsiteX13" fmla="*/ 7734 w 10000"/>
              <a:gd name="connsiteY13" fmla="*/ 662 h 4282"/>
              <a:gd name="connsiteX14" fmla="*/ 7508 w 10000"/>
              <a:gd name="connsiteY14" fmla="*/ 704 h 4282"/>
              <a:gd name="connsiteX15" fmla="*/ 7285 w 10000"/>
              <a:gd name="connsiteY15" fmla="*/ 739 h 4282"/>
              <a:gd name="connsiteX16" fmla="*/ 7062 w 10000"/>
              <a:gd name="connsiteY16" fmla="*/ 767 h 4282"/>
              <a:gd name="connsiteX17" fmla="*/ 6840 w 10000"/>
              <a:gd name="connsiteY17" fmla="*/ 795 h 4282"/>
              <a:gd name="connsiteX18" fmla="*/ 6620 w 10000"/>
              <a:gd name="connsiteY18" fmla="*/ 819 h 4282"/>
              <a:gd name="connsiteX19" fmla="*/ 6402 w 10000"/>
              <a:gd name="connsiteY19" fmla="*/ 837 h 4282"/>
              <a:gd name="connsiteX20" fmla="*/ 6184 w 10000"/>
              <a:gd name="connsiteY20" fmla="*/ 851 h 4282"/>
              <a:gd name="connsiteX21" fmla="*/ 5968 w 10000"/>
              <a:gd name="connsiteY21" fmla="*/ 865 h 4282"/>
              <a:gd name="connsiteX22" fmla="*/ 5755 w 10000"/>
              <a:gd name="connsiteY22" fmla="*/ 872 h 4282"/>
              <a:gd name="connsiteX23" fmla="*/ 5542 w 10000"/>
              <a:gd name="connsiteY23" fmla="*/ 879 h 4282"/>
              <a:gd name="connsiteX24" fmla="*/ 5332 w 10000"/>
              <a:gd name="connsiteY24" fmla="*/ 882 h 4282"/>
              <a:gd name="connsiteX25" fmla="*/ 5124 w 10000"/>
              <a:gd name="connsiteY25" fmla="*/ 879 h 4282"/>
              <a:gd name="connsiteX26" fmla="*/ 4918 w 10000"/>
              <a:gd name="connsiteY26" fmla="*/ 879 h 4282"/>
              <a:gd name="connsiteX27" fmla="*/ 4714 w 10000"/>
              <a:gd name="connsiteY27" fmla="*/ 872 h 4282"/>
              <a:gd name="connsiteX28" fmla="*/ 4514 w 10000"/>
              <a:gd name="connsiteY28" fmla="*/ 861 h 4282"/>
              <a:gd name="connsiteX29" fmla="*/ 4316 w 10000"/>
              <a:gd name="connsiteY29" fmla="*/ 851 h 4282"/>
              <a:gd name="connsiteX30" fmla="*/ 4122 w 10000"/>
              <a:gd name="connsiteY30" fmla="*/ 840 h 4282"/>
              <a:gd name="connsiteX31" fmla="*/ 3929 w 10000"/>
              <a:gd name="connsiteY31" fmla="*/ 823 h 4282"/>
              <a:gd name="connsiteX32" fmla="*/ 3739 w 10000"/>
              <a:gd name="connsiteY32" fmla="*/ 805 h 4282"/>
              <a:gd name="connsiteX33" fmla="*/ 3553 w 10000"/>
              <a:gd name="connsiteY33" fmla="*/ 788 h 4282"/>
              <a:gd name="connsiteX34" fmla="*/ 3190 w 10000"/>
              <a:gd name="connsiteY34" fmla="*/ 742 h 4282"/>
              <a:gd name="connsiteX35" fmla="*/ 1610 w 10000"/>
              <a:gd name="connsiteY35" fmla="*/ 462 h 4282"/>
              <a:gd name="connsiteX36" fmla="*/ 1347 w 10000"/>
              <a:gd name="connsiteY36" fmla="*/ 399 h 4282"/>
              <a:gd name="connsiteX37" fmla="*/ 1105 w 10000"/>
              <a:gd name="connsiteY37" fmla="*/ 336 h 4282"/>
              <a:gd name="connsiteX38" fmla="*/ 883 w 10000"/>
              <a:gd name="connsiteY38" fmla="*/ 277 h 4282"/>
              <a:gd name="connsiteX39" fmla="*/ 686 w 10000"/>
              <a:gd name="connsiteY39" fmla="*/ 221 h 4282"/>
              <a:gd name="connsiteX40" fmla="*/ 508 w 10000"/>
              <a:gd name="connsiteY40" fmla="*/ 168 h 4282"/>
              <a:gd name="connsiteX41" fmla="*/ 358 w 10000"/>
              <a:gd name="connsiteY41" fmla="*/ 123 h 4282"/>
              <a:gd name="connsiteX42" fmla="*/ 232 w 10000"/>
              <a:gd name="connsiteY42" fmla="*/ 81 h 4282"/>
              <a:gd name="connsiteX43" fmla="*/ 59 w 10000"/>
              <a:gd name="connsiteY43" fmla="*/ 21 h 4282"/>
              <a:gd name="connsiteX44" fmla="*/ 0 w 10000"/>
              <a:gd name="connsiteY44" fmla="*/ 0 h 4282"/>
              <a:gd name="connsiteX45" fmla="*/ 0 w 10000"/>
              <a:gd name="connsiteY45" fmla="*/ 0 h 4282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1347 w 10000"/>
              <a:gd name="connsiteY35" fmla="*/ 932 h 10000"/>
              <a:gd name="connsiteX36" fmla="*/ 1105 w 10000"/>
              <a:gd name="connsiteY36" fmla="*/ 785 h 10000"/>
              <a:gd name="connsiteX37" fmla="*/ 883 w 10000"/>
              <a:gd name="connsiteY37" fmla="*/ 647 h 10000"/>
              <a:gd name="connsiteX38" fmla="*/ 686 w 10000"/>
              <a:gd name="connsiteY38" fmla="*/ 516 h 10000"/>
              <a:gd name="connsiteX39" fmla="*/ 508 w 10000"/>
              <a:gd name="connsiteY39" fmla="*/ 392 h 10000"/>
              <a:gd name="connsiteX40" fmla="*/ 358 w 10000"/>
              <a:gd name="connsiteY40" fmla="*/ 287 h 10000"/>
              <a:gd name="connsiteX41" fmla="*/ 232 w 10000"/>
              <a:gd name="connsiteY41" fmla="*/ 189 h 10000"/>
              <a:gd name="connsiteX42" fmla="*/ 59 w 10000"/>
              <a:gd name="connsiteY42" fmla="*/ 49 h 10000"/>
              <a:gd name="connsiteX43" fmla="*/ 0 w 10000"/>
              <a:gd name="connsiteY43" fmla="*/ 0 h 10000"/>
              <a:gd name="connsiteX44" fmla="*/ 0 w 10000"/>
              <a:gd name="connsiteY44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1105 w 10000"/>
              <a:gd name="connsiteY35" fmla="*/ 785 h 10000"/>
              <a:gd name="connsiteX36" fmla="*/ 883 w 10000"/>
              <a:gd name="connsiteY36" fmla="*/ 647 h 10000"/>
              <a:gd name="connsiteX37" fmla="*/ 686 w 10000"/>
              <a:gd name="connsiteY37" fmla="*/ 516 h 10000"/>
              <a:gd name="connsiteX38" fmla="*/ 508 w 10000"/>
              <a:gd name="connsiteY38" fmla="*/ 392 h 10000"/>
              <a:gd name="connsiteX39" fmla="*/ 358 w 10000"/>
              <a:gd name="connsiteY39" fmla="*/ 287 h 10000"/>
              <a:gd name="connsiteX40" fmla="*/ 232 w 10000"/>
              <a:gd name="connsiteY40" fmla="*/ 189 h 10000"/>
              <a:gd name="connsiteX41" fmla="*/ 59 w 10000"/>
              <a:gd name="connsiteY41" fmla="*/ 49 h 10000"/>
              <a:gd name="connsiteX42" fmla="*/ 0 w 10000"/>
              <a:gd name="connsiteY42" fmla="*/ 0 h 10000"/>
              <a:gd name="connsiteX43" fmla="*/ 0 w 10000"/>
              <a:gd name="connsiteY43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883 w 10000"/>
              <a:gd name="connsiteY35" fmla="*/ 647 h 10000"/>
              <a:gd name="connsiteX36" fmla="*/ 686 w 10000"/>
              <a:gd name="connsiteY36" fmla="*/ 516 h 10000"/>
              <a:gd name="connsiteX37" fmla="*/ 508 w 10000"/>
              <a:gd name="connsiteY37" fmla="*/ 392 h 10000"/>
              <a:gd name="connsiteX38" fmla="*/ 358 w 10000"/>
              <a:gd name="connsiteY38" fmla="*/ 287 h 10000"/>
              <a:gd name="connsiteX39" fmla="*/ 232 w 10000"/>
              <a:gd name="connsiteY39" fmla="*/ 189 h 10000"/>
              <a:gd name="connsiteX40" fmla="*/ 59 w 10000"/>
              <a:gd name="connsiteY40" fmla="*/ 49 h 10000"/>
              <a:gd name="connsiteX41" fmla="*/ 0 w 10000"/>
              <a:gd name="connsiteY41" fmla="*/ 0 h 10000"/>
              <a:gd name="connsiteX42" fmla="*/ 0 w 10000"/>
              <a:gd name="connsiteY42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686 w 10000"/>
              <a:gd name="connsiteY35" fmla="*/ 516 h 10000"/>
              <a:gd name="connsiteX36" fmla="*/ 508 w 10000"/>
              <a:gd name="connsiteY36" fmla="*/ 392 h 10000"/>
              <a:gd name="connsiteX37" fmla="*/ 358 w 10000"/>
              <a:gd name="connsiteY37" fmla="*/ 287 h 10000"/>
              <a:gd name="connsiteX38" fmla="*/ 232 w 10000"/>
              <a:gd name="connsiteY38" fmla="*/ 189 h 10000"/>
              <a:gd name="connsiteX39" fmla="*/ 59 w 10000"/>
              <a:gd name="connsiteY39" fmla="*/ 49 h 10000"/>
              <a:gd name="connsiteX40" fmla="*/ 0 w 10000"/>
              <a:gd name="connsiteY40" fmla="*/ 0 h 10000"/>
              <a:gd name="connsiteX41" fmla="*/ 0 w 10000"/>
              <a:gd name="connsiteY41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08 w 10000"/>
              <a:gd name="connsiteY35" fmla="*/ 392 h 10000"/>
              <a:gd name="connsiteX36" fmla="*/ 358 w 10000"/>
              <a:gd name="connsiteY36" fmla="*/ 287 h 10000"/>
              <a:gd name="connsiteX37" fmla="*/ 232 w 10000"/>
              <a:gd name="connsiteY37" fmla="*/ 189 h 10000"/>
              <a:gd name="connsiteX38" fmla="*/ 59 w 10000"/>
              <a:gd name="connsiteY38" fmla="*/ 49 h 10000"/>
              <a:gd name="connsiteX39" fmla="*/ 0 w 10000"/>
              <a:gd name="connsiteY39" fmla="*/ 0 h 10000"/>
              <a:gd name="connsiteX40" fmla="*/ 0 w 10000"/>
              <a:gd name="connsiteY40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358 w 10000"/>
              <a:gd name="connsiteY35" fmla="*/ 287 h 10000"/>
              <a:gd name="connsiteX36" fmla="*/ 232 w 10000"/>
              <a:gd name="connsiteY36" fmla="*/ 189 h 10000"/>
              <a:gd name="connsiteX37" fmla="*/ 59 w 10000"/>
              <a:gd name="connsiteY37" fmla="*/ 49 h 10000"/>
              <a:gd name="connsiteX38" fmla="*/ 0 w 10000"/>
              <a:gd name="connsiteY38" fmla="*/ 0 h 10000"/>
              <a:gd name="connsiteX39" fmla="*/ 0 w 10000"/>
              <a:gd name="connsiteY39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232 w 10000"/>
              <a:gd name="connsiteY35" fmla="*/ 189 h 10000"/>
              <a:gd name="connsiteX36" fmla="*/ 59 w 10000"/>
              <a:gd name="connsiteY36" fmla="*/ 49 h 10000"/>
              <a:gd name="connsiteX37" fmla="*/ 0 w 10000"/>
              <a:gd name="connsiteY37" fmla="*/ 0 h 10000"/>
              <a:gd name="connsiteX38" fmla="*/ 0 w 10000"/>
              <a:gd name="connsiteY38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9 w 10000"/>
              <a:gd name="connsiteY35" fmla="*/ 49 h 10000"/>
              <a:gd name="connsiteX36" fmla="*/ 0 w 10000"/>
              <a:gd name="connsiteY36" fmla="*/ 0 h 10000"/>
              <a:gd name="connsiteX37" fmla="*/ 0 w 10000"/>
              <a:gd name="connsiteY37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9 w 10000"/>
              <a:gd name="connsiteY35" fmla="*/ 49 h 10000"/>
              <a:gd name="connsiteX36" fmla="*/ 0 w 10000"/>
              <a:gd name="connsiteY36" fmla="*/ 0 h 10000"/>
              <a:gd name="connsiteX0" fmla="*/ 0 w 9941"/>
              <a:gd name="connsiteY0" fmla="*/ 40 h 9991"/>
              <a:gd name="connsiteX1" fmla="*/ 9878 w 9941"/>
              <a:gd name="connsiteY1" fmla="*/ 9991 h 9991"/>
              <a:gd name="connsiteX2" fmla="*/ 9941 w 9941"/>
              <a:gd name="connsiteY2" fmla="*/ 0 h 9991"/>
              <a:gd name="connsiteX3" fmla="*/ 9941 w 9941"/>
              <a:gd name="connsiteY3" fmla="*/ 0 h 9991"/>
              <a:gd name="connsiteX4" fmla="*/ 9714 w 9941"/>
              <a:gd name="connsiteY4" fmla="*/ 204 h 9991"/>
              <a:gd name="connsiteX5" fmla="*/ 9488 w 9941"/>
              <a:gd name="connsiteY5" fmla="*/ 400 h 9991"/>
              <a:gd name="connsiteX6" fmla="*/ 9261 w 9941"/>
              <a:gd name="connsiteY6" fmla="*/ 589 h 9991"/>
              <a:gd name="connsiteX7" fmla="*/ 9033 w 9941"/>
              <a:gd name="connsiteY7" fmla="*/ 752 h 9991"/>
              <a:gd name="connsiteX8" fmla="*/ 8806 w 9941"/>
              <a:gd name="connsiteY8" fmla="*/ 916 h 9991"/>
              <a:gd name="connsiteX9" fmla="*/ 8578 w 9941"/>
              <a:gd name="connsiteY9" fmla="*/ 1070 h 9991"/>
              <a:gd name="connsiteX10" fmla="*/ 8353 w 9941"/>
              <a:gd name="connsiteY10" fmla="*/ 1201 h 9991"/>
              <a:gd name="connsiteX11" fmla="*/ 8125 w 9941"/>
              <a:gd name="connsiteY11" fmla="*/ 1324 h 9991"/>
              <a:gd name="connsiteX12" fmla="*/ 7898 w 9941"/>
              <a:gd name="connsiteY12" fmla="*/ 1439 h 9991"/>
              <a:gd name="connsiteX13" fmla="*/ 7675 w 9941"/>
              <a:gd name="connsiteY13" fmla="*/ 1537 h 9991"/>
              <a:gd name="connsiteX14" fmla="*/ 7449 w 9941"/>
              <a:gd name="connsiteY14" fmla="*/ 1635 h 9991"/>
              <a:gd name="connsiteX15" fmla="*/ 7226 w 9941"/>
              <a:gd name="connsiteY15" fmla="*/ 1717 h 9991"/>
              <a:gd name="connsiteX16" fmla="*/ 7003 w 9941"/>
              <a:gd name="connsiteY16" fmla="*/ 1782 h 9991"/>
              <a:gd name="connsiteX17" fmla="*/ 6781 w 9941"/>
              <a:gd name="connsiteY17" fmla="*/ 1848 h 9991"/>
              <a:gd name="connsiteX18" fmla="*/ 6561 w 9941"/>
              <a:gd name="connsiteY18" fmla="*/ 1904 h 9991"/>
              <a:gd name="connsiteX19" fmla="*/ 6343 w 9941"/>
              <a:gd name="connsiteY19" fmla="*/ 1946 h 9991"/>
              <a:gd name="connsiteX20" fmla="*/ 6125 w 9941"/>
              <a:gd name="connsiteY20" fmla="*/ 1978 h 9991"/>
              <a:gd name="connsiteX21" fmla="*/ 5909 w 9941"/>
              <a:gd name="connsiteY21" fmla="*/ 2011 h 9991"/>
              <a:gd name="connsiteX22" fmla="*/ 5696 w 9941"/>
              <a:gd name="connsiteY22" fmla="*/ 2027 h 9991"/>
              <a:gd name="connsiteX23" fmla="*/ 5483 w 9941"/>
              <a:gd name="connsiteY23" fmla="*/ 2044 h 9991"/>
              <a:gd name="connsiteX24" fmla="*/ 5273 w 9941"/>
              <a:gd name="connsiteY24" fmla="*/ 2051 h 9991"/>
              <a:gd name="connsiteX25" fmla="*/ 5065 w 9941"/>
              <a:gd name="connsiteY25" fmla="*/ 2044 h 9991"/>
              <a:gd name="connsiteX26" fmla="*/ 4859 w 9941"/>
              <a:gd name="connsiteY26" fmla="*/ 2044 h 9991"/>
              <a:gd name="connsiteX27" fmla="*/ 4655 w 9941"/>
              <a:gd name="connsiteY27" fmla="*/ 2027 h 9991"/>
              <a:gd name="connsiteX28" fmla="*/ 4455 w 9941"/>
              <a:gd name="connsiteY28" fmla="*/ 2002 h 9991"/>
              <a:gd name="connsiteX29" fmla="*/ 4257 w 9941"/>
              <a:gd name="connsiteY29" fmla="*/ 1978 h 9991"/>
              <a:gd name="connsiteX30" fmla="*/ 4063 w 9941"/>
              <a:gd name="connsiteY30" fmla="*/ 1953 h 9991"/>
              <a:gd name="connsiteX31" fmla="*/ 3870 w 9941"/>
              <a:gd name="connsiteY31" fmla="*/ 1913 h 9991"/>
              <a:gd name="connsiteX32" fmla="*/ 3680 w 9941"/>
              <a:gd name="connsiteY32" fmla="*/ 1871 h 9991"/>
              <a:gd name="connsiteX33" fmla="*/ 3494 w 9941"/>
              <a:gd name="connsiteY33" fmla="*/ 1831 h 9991"/>
              <a:gd name="connsiteX34" fmla="*/ 3131 w 9941"/>
              <a:gd name="connsiteY34" fmla="*/ 1724 h 9991"/>
              <a:gd name="connsiteX35" fmla="*/ 0 w 9941"/>
              <a:gd name="connsiteY35" fmla="*/ 40 h 9991"/>
              <a:gd name="connsiteX0" fmla="*/ 58 w 6850"/>
              <a:gd name="connsiteY0" fmla="*/ 2532 h 10000"/>
              <a:gd name="connsiteX1" fmla="*/ 6787 w 6850"/>
              <a:gd name="connsiteY1" fmla="*/ 10000 h 10000"/>
              <a:gd name="connsiteX2" fmla="*/ 6850 w 6850"/>
              <a:gd name="connsiteY2" fmla="*/ 0 h 10000"/>
              <a:gd name="connsiteX3" fmla="*/ 6850 w 6850"/>
              <a:gd name="connsiteY3" fmla="*/ 0 h 10000"/>
              <a:gd name="connsiteX4" fmla="*/ 6622 w 6850"/>
              <a:gd name="connsiteY4" fmla="*/ 204 h 10000"/>
              <a:gd name="connsiteX5" fmla="*/ 6394 w 6850"/>
              <a:gd name="connsiteY5" fmla="*/ 400 h 10000"/>
              <a:gd name="connsiteX6" fmla="*/ 6166 w 6850"/>
              <a:gd name="connsiteY6" fmla="*/ 590 h 10000"/>
              <a:gd name="connsiteX7" fmla="*/ 5937 w 6850"/>
              <a:gd name="connsiteY7" fmla="*/ 753 h 10000"/>
              <a:gd name="connsiteX8" fmla="*/ 5708 w 6850"/>
              <a:gd name="connsiteY8" fmla="*/ 917 h 10000"/>
              <a:gd name="connsiteX9" fmla="*/ 5479 w 6850"/>
              <a:gd name="connsiteY9" fmla="*/ 1071 h 10000"/>
              <a:gd name="connsiteX10" fmla="*/ 5253 w 6850"/>
              <a:gd name="connsiteY10" fmla="*/ 1202 h 10000"/>
              <a:gd name="connsiteX11" fmla="*/ 5023 w 6850"/>
              <a:gd name="connsiteY11" fmla="*/ 1325 h 10000"/>
              <a:gd name="connsiteX12" fmla="*/ 4795 w 6850"/>
              <a:gd name="connsiteY12" fmla="*/ 1440 h 10000"/>
              <a:gd name="connsiteX13" fmla="*/ 4571 w 6850"/>
              <a:gd name="connsiteY13" fmla="*/ 1538 h 10000"/>
              <a:gd name="connsiteX14" fmla="*/ 4343 w 6850"/>
              <a:gd name="connsiteY14" fmla="*/ 1636 h 10000"/>
              <a:gd name="connsiteX15" fmla="*/ 4119 w 6850"/>
              <a:gd name="connsiteY15" fmla="*/ 1719 h 10000"/>
              <a:gd name="connsiteX16" fmla="*/ 3895 w 6850"/>
              <a:gd name="connsiteY16" fmla="*/ 1784 h 10000"/>
              <a:gd name="connsiteX17" fmla="*/ 3671 w 6850"/>
              <a:gd name="connsiteY17" fmla="*/ 1850 h 10000"/>
              <a:gd name="connsiteX18" fmla="*/ 3450 w 6850"/>
              <a:gd name="connsiteY18" fmla="*/ 1906 h 10000"/>
              <a:gd name="connsiteX19" fmla="*/ 3231 w 6850"/>
              <a:gd name="connsiteY19" fmla="*/ 1948 h 10000"/>
              <a:gd name="connsiteX20" fmla="*/ 3011 w 6850"/>
              <a:gd name="connsiteY20" fmla="*/ 1980 h 10000"/>
              <a:gd name="connsiteX21" fmla="*/ 2794 w 6850"/>
              <a:gd name="connsiteY21" fmla="*/ 2013 h 10000"/>
              <a:gd name="connsiteX22" fmla="*/ 2580 w 6850"/>
              <a:gd name="connsiteY22" fmla="*/ 2029 h 10000"/>
              <a:gd name="connsiteX23" fmla="*/ 2366 w 6850"/>
              <a:gd name="connsiteY23" fmla="*/ 2046 h 10000"/>
              <a:gd name="connsiteX24" fmla="*/ 2154 w 6850"/>
              <a:gd name="connsiteY24" fmla="*/ 2053 h 10000"/>
              <a:gd name="connsiteX25" fmla="*/ 1945 w 6850"/>
              <a:gd name="connsiteY25" fmla="*/ 2046 h 10000"/>
              <a:gd name="connsiteX26" fmla="*/ 1738 w 6850"/>
              <a:gd name="connsiteY26" fmla="*/ 2046 h 10000"/>
              <a:gd name="connsiteX27" fmla="*/ 1533 w 6850"/>
              <a:gd name="connsiteY27" fmla="*/ 2029 h 10000"/>
              <a:gd name="connsiteX28" fmla="*/ 1331 w 6850"/>
              <a:gd name="connsiteY28" fmla="*/ 2004 h 10000"/>
              <a:gd name="connsiteX29" fmla="*/ 1132 w 6850"/>
              <a:gd name="connsiteY29" fmla="*/ 1980 h 10000"/>
              <a:gd name="connsiteX30" fmla="*/ 937 w 6850"/>
              <a:gd name="connsiteY30" fmla="*/ 1955 h 10000"/>
              <a:gd name="connsiteX31" fmla="*/ 743 w 6850"/>
              <a:gd name="connsiteY31" fmla="*/ 1915 h 10000"/>
              <a:gd name="connsiteX32" fmla="*/ 552 w 6850"/>
              <a:gd name="connsiteY32" fmla="*/ 1873 h 10000"/>
              <a:gd name="connsiteX33" fmla="*/ 365 w 6850"/>
              <a:gd name="connsiteY33" fmla="*/ 1833 h 10000"/>
              <a:gd name="connsiteX34" fmla="*/ 0 w 6850"/>
              <a:gd name="connsiteY34" fmla="*/ 1726 h 10000"/>
              <a:gd name="connsiteX35" fmla="*/ 58 w 6850"/>
              <a:gd name="connsiteY35" fmla="*/ 2532 h 10000"/>
              <a:gd name="connsiteX0" fmla="*/ 85 w 10000"/>
              <a:gd name="connsiteY0" fmla="*/ 2532 h 5291"/>
              <a:gd name="connsiteX1" fmla="*/ 9958 w 10000"/>
              <a:gd name="connsiteY1" fmla="*/ 5291 h 5291"/>
              <a:gd name="connsiteX2" fmla="*/ 10000 w 10000"/>
              <a:gd name="connsiteY2" fmla="*/ 0 h 5291"/>
              <a:gd name="connsiteX3" fmla="*/ 10000 w 10000"/>
              <a:gd name="connsiteY3" fmla="*/ 0 h 5291"/>
              <a:gd name="connsiteX4" fmla="*/ 9667 w 10000"/>
              <a:gd name="connsiteY4" fmla="*/ 204 h 5291"/>
              <a:gd name="connsiteX5" fmla="*/ 9334 w 10000"/>
              <a:gd name="connsiteY5" fmla="*/ 400 h 5291"/>
              <a:gd name="connsiteX6" fmla="*/ 9001 w 10000"/>
              <a:gd name="connsiteY6" fmla="*/ 590 h 5291"/>
              <a:gd name="connsiteX7" fmla="*/ 8667 w 10000"/>
              <a:gd name="connsiteY7" fmla="*/ 753 h 5291"/>
              <a:gd name="connsiteX8" fmla="*/ 8333 w 10000"/>
              <a:gd name="connsiteY8" fmla="*/ 917 h 5291"/>
              <a:gd name="connsiteX9" fmla="*/ 7999 w 10000"/>
              <a:gd name="connsiteY9" fmla="*/ 1071 h 5291"/>
              <a:gd name="connsiteX10" fmla="*/ 7669 w 10000"/>
              <a:gd name="connsiteY10" fmla="*/ 1202 h 5291"/>
              <a:gd name="connsiteX11" fmla="*/ 7333 w 10000"/>
              <a:gd name="connsiteY11" fmla="*/ 1325 h 5291"/>
              <a:gd name="connsiteX12" fmla="*/ 7000 w 10000"/>
              <a:gd name="connsiteY12" fmla="*/ 1440 h 5291"/>
              <a:gd name="connsiteX13" fmla="*/ 6673 w 10000"/>
              <a:gd name="connsiteY13" fmla="*/ 1538 h 5291"/>
              <a:gd name="connsiteX14" fmla="*/ 6340 w 10000"/>
              <a:gd name="connsiteY14" fmla="*/ 1636 h 5291"/>
              <a:gd name="connsiteX15" fmla="*/ 6013 w 10000"/>
              <a:gd name="connsiteY15" fmla="*/ 1719 h 5291"/>
              <a:gd name="connsiteX16" fmla="*/ 5686 w 10000"/>
              <a:gd name="connsiteY16" fmla="*/ 1784 h 5291"/>
              <a:gd name="connsiteX17" fmla="*/ 5359 w 10000"/>
              <a:gd name="connsiteY17" fmla="*/ 1850 h 5291"/>
              <a:gd name="connsiteX18" fmla="*/ 5036 w 10000"/>
              <a:gd name="connsiteY18" fmla="*/ 1906 h 5291"/>
              <a:gd name="connsiteX19" fmla="*/ 4717 w 10000"/>
              <a:gd name="connsiteY19" fmla="*/ 1948 h 5291"/>
              <a:gd name="connsiteX20" fmla="*/ 4396 w 10000"/>
              <a:gd name="connsiteY20" fmla="*/ 1980 h 5291"/>
              <a:gd name="connsiteX21" fmla="*/ 4079 w 10000"/>
              <a:gd name="connsiteY21" fmla="*/ 2013 h 5291"/>
              <a:gd name="connsiteX22" fmla="*/ 3766 w 10000"/>
              <a:gd name="connsiteY22" fmla="*/ 2029 h 5291"/>
              <a:gd name="connsiteX23" fmla="*/ 3454 w 10000"/>
              <a:gd name="connsiteY23" fmla="*/ 2046 h 5291"/>
              <a:gd name="connsiteX24" fmla="*/ 3145 w 10000"/>
              <a:gd name="connsiteY24" fmla="*/ 2053 h 5291"/>
              <a:gd name="connsiteX25" fmla="*/ 2839 w 10000"/>
              <a:gd name="connsiteY25" fmla="*/ 2046 h 5291"/>
              <a:gd name="connsiteX26" fmla="*/ 2537 w 10000"/>
              <a:gd name="connsiteY26" fmla="*/ 2046 h 5291"/>
              <a:gd name="connsiteX27" fmla="*/ 2238 w 10000"/>
              <a:gd name="connsiteY27" fmla="*/ 2029 h 5291"/>
              <a:gd name="connsiteX28" fmla="*/ 1943 w 10000"/>
              <a:gd name="connsiteY28" fmla="*/ 2004 h 5291"/>
              <a:gd name="connsiteX29" fmla="*/ 1653 w 10000"/>
              <a:gd name="connsiteY29" fmla="*/ 1980 h 5291"/>
              <a:gd name="connsiteX30" fmla="*/ 1368 w 10000"/>
              <a:gd name="connsiteY30" fmla="*/ 1955 h 5291"/>
              <a:gd name="connsiteX31" fmla="*/ 1085 w 10000"/>
              <a:gd name="connsiteY31" fmla="*/ 1915 h 5291"/>
              <a:gd name="connsiteX32" fmla="*/ 806 w 10000"/>
              <a:gd name="connsiteY32" fmla="*/ 1873 h 5291"/>
              <a:gd name="connsiteX33" fmla="*/ 533 w 10000"/>
              <a:gd name="connsiteY33" fmla="*/ 1833 h 5291"/>
              <a:gd name="connsiteX34" fmla="*/ 0 w 10000"/>
              <a:gd name="connsiteY34" fmla="*/ 1726 h 5291"/>
              <a:gd name="connsiteX35" fmla="*/ 85 w 10000"/>
              <a:gd name="connsiteY35" fmla="*/ 2532 h 5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10440531" y="0"/>
            <a:ext cx="685979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459626" y="1866405"/>
            <a:ext cx="11280538" cy="4533900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2856 h 2856"/>
              <a:gd name="T4" fmla="*/ 7104 w 7104"/>
              <a:gd name="T5" fmla="*/ 2856 h 2856"/>
              <a:gd name="T6" fmla="*/ 7104 w 7104"/>
              <a:gd name="T7" fmla="*/ 1 h 2856"/>
              <a:gd name="T8" fmla="*/ 7104 w 7104"/>
              <a:gd name="T9" fmla="*/ 1 h 2856"/>
              <a:gd name="T10" fmla="*/ 6943 w 7104"/>
              <a:gd name="T11" fmla="*/ 26 h 2856"/>
              <a:gd name="T12" fmla="*/ 6782 w 7104"/>
              <a:gd name="T13" fmla="*/ 50 h 2856"/>
              <a:gd name="T14" fmla="*/ 6621 w 7104"/>
              <a:gd name="T15" fmla="*/ 73 h 2856"/>
              <a:gd name="T16" fmla="*/ 6459 w 7104"/>
              <a:gd name="T17" fmla="*/ 93 h 2856"/>
              <a:gd name="T18" fmla="*/ 6298 w 7104"/>
              <a:gd name="T19" fmla="*/ 113 h 2856"/>
              <a:gd name="T20" fmla="*/ 6136 w 7104"/>
              <a:gd name="T21" fmla="*/ 132 h 2856"/>
              <a:gd name="T22" fmla="*/ 5976 w 7104"/>
              <a:gd name="T23" fmla="*/ 148 h 2856"/>
              <a:gd name="T24" fmla="*/ 5814 w 7104"/>
              <a:gd name="T25" fmla="*/ 163 h 2856"/>
              <a:gd name="T26" fmla="*/ 5653 w 7104"/>
              <a:gd name="T27" fmla="*/ 177 h 2856"/>
              <a:gd name="T28" fmla="*/ 5494 w 7104"/>
              <a:gd name="T29" fmla="*/ 189 h 2856"/>
              <a:gd name="T30" fmla="*/ 5334 w 7104"/>
              <a:gd name="T31" fmla="*/ 201 h 2856"/>
              <a:gd name="T32" fmla="*/ 5175 w 7104"/>
              <a:gd name="T33" fmla="*/ 211 h 2856"/>
              <a:gd name="T34" fmla="*/ 5017 w 7104"/>
              <a:gd name="T35" fmla="*/ 219 h 2856"/>
              <a:gd name="T36" fmla="*/ 4859 w 7104"/>
              <a:gd name="T37" fmla="*/ 227 h 2856"/>
              <a:gd name="T38" fmla="*/ 4703 w 7104"/>
              <a:gd name="T39" fmla="*/ 234 h 2856"/>
              <a:gd name="T40" fmla="*/ 4548 w 7104"/>
              <a:gd name="T41" fmla="*/ 239 h 2856"/>
              <a:gd name="T42" fmla="*/ 4393 w 7104"/>
              <a:gd name="T43" fmla="*/ 243 h 2856"/>
              <a:gd name="T44" fmla="*/ 4240 w 7104"/>
              <a:gd name="T45" fmla="*/ 247 h 2856"/>
              <a:gd name="T46" fmla="*/ 4088 w 7104"/>
              <a:gd name="T47" fmla="*/ 249 h 2856"/>
              <a:gd name="T48" fmla="*/ 3937 w 7104"/>
              <a:gd name="T49" fmla="*/ 251 h 2856"/>
              <a:gd name="T50" fmla="*/ 3788 w 7104"/>
              <a:gd name="T51" fmla="*/ 252 h 2856"/>
              <a:gd name="T52" fmla="*/ 3640 w 7104"/>
              <a:gd name="T53" fmla="*/ 251 h 2856"/>
              <a:gd name="T54" fmla="*/ 3494 w 7104"/>
              <a:gd name="T55" fmla="*/ 251 h 2856"/>
              <a:gd name="T56" fmla="*/ 3349 w 7104"/>
              <a:gd name="T57" fmla="*/ 249 h 2856"/>
              <a:gd name="T58" fmla="*/ 3207 w 7104"/>
              <a:gd name="T59" fmla="*/ 246 h 2856"/>
              <a:gd name="T60" fmla="*/ 3066 w 7104"/>
              <a:gd name="T61" fmla="*/ 243 h 2856"/>
              <a:gd name="T62" fmla="*/ 2928 w 7104"/>
              <a:gd name="T63" fmla="*/ 240 h 2856"/>
              <a:gd name="T64" fmla="*/ 2791 w 7104"/>
              <a:gd name="T65" fmla="*/ 235 h 2856"/>
              <a:gd name="T66" fmla="*/ 2656 w 7104"/>
              <a:gd name="T67" fmla="*/ 230 h 2856"/>
              <a:gd name="T68" fmla="*/ 2524 w 7104"/>
              <a:gd name="T69" fmla="*/ 225 h 2856"/>
              <a:gd name="T70" fmla="*/ 2266 w 7104"/>
              <a:gd name="T71" fmla="*/ 212 h 2856"/>
              <a:gd name="T72" fmla="*/ 2019 w 7104"/>
              <a:gd name="T73" fmla="*/ 198 h 2856"/>
              <a:gd name="T74" fmla="*/ 1782 w 7104"/>
              <a:gd name="T75" fmla="*/ 183 h 2856"/>
              <a:gd name="T76" fmla="*/ 1557 w 7104"/>
              <a:gd name="T77" fmla="*/ 167 h 2856"/>
              <a:gd name="T78" fmla="*/ 1343 w 7104"/>
              <a:gd name="T79" fmla="*/ 150 h 2856"/>
              <a:gd name="T80" fmla="*/ 1144 w 7104"/>
              <a:gd name="T81" fmla="*/ 132 h 2856"/>
              <a:gd name="T82" fmla="*/ 957 w 7104"/>
              <a:gd name="T83" fmla="*/ 114 h 2856"/>
              <a:gd name="T84" fmla="*/ 785 w 7104"/>
              <a:gd name="T85" fmla="*/ 96 h 2856"/>
              <a:gd name="T86" fmla="*/ 627 w 7104"/>
              <a:gd name="T87" fmla="*/ 79 h 2856"/>
              <a:gd name="T88" fmla="*/ 487 w 7104"/>
              <a:gd name="T89" fmla="*/ 63 h 2856"/>
              <a:gd name="T90" fmla="*/ 361 w 7104"/>
              <a:gd name="T91" fmla="*/ 48 h 2856"/>
              <a:gd name="T92" fmla="*/ 254 w 7104"/>
              <a:gd name="T93" fmla="*/ 35 h 2856"/>
              <a:gd name="T94" fmla="*/ 165 w 7104"/>
              <a:gd name="T95" fmla="*/ 23 h 2856"/>
              <a:gd name="T96" fmla="*/ 42 w 7104"/>
              <a:gd name="T97" fmla="*/ 6 h 2856"/>
              <a:gd name="T98" fmla="*/ 0 w 7104"/>
              <a:gd name="T99" fmla="*/ 0 h 2856"/>
              <a:gd name="T100" fmla="*/ 0 w 7104"/>
              <a:gd name="T101" fmla="*/ 0 h 2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104" h="2856">
                <a:moveTo>
                  <a:pt x="0" y="0"/>
                </a:moveTo>
                <a:lnTo>
                  <a:pt x="0" y="2856"/>
                </a:lnTo>
                <a:lnTo>
                  <a:pt x="7104" y="2856"/>
                </a:lnTo>
                <a:lnTo>
                  <a:pt x="7104" y="1"/>
                </a:lnTo>
                <a:lnTo>
                  <a:pt x="7104" y="1"/>
                </a:lnTo>
                <a:lnTo>
                  <a:pt x="6943" y="26"/>
                </a:lnTo>
                <a:lnTo>
                  <a:pt x="6782" y="50"/>
                </a:lnTo>
                <a:lnTo>
                  <a:pt x="6621" y="73"/>
                </a:lnTo>
                <a:lnTo>
                  <a:pt x="6459" y="93"/>
                </a:lnTo>
                <a:lnTo>
                  <a:pt x="6298" y="113"/>
                </a:lnTo>
                <a:lnTo>
                  <a:pt x="6136" y="132"/>
                </a:lnTo>
                <a:lnTo>
                  <a:pt x="5976" y="148"/>
                </a:lnTo>
                <a:lnTo>
                  <a:pt x="5814" y="163"/>
                </a:lnTo>
                <a:lnTo>
                  <a:pt x="5653" y="177"/>
                </a:lnTo>
                <a:lnTo>
                  <a:pt x="5494" y="189"/>
                </a:lnTo>
                <a:lnTo>
                  <a:pt x="5334" y="201"/>
                </a:lnTo>
                <a:lnTo>
                  <a:pt x="5175" y="211"/>
                </a:lnTo>
                <a:lnTo>
                  <a:pt x="5017" y="219"/>
                </a:lnTo>
                <a:lnTo>
                  <a:pt x="4859" y="227"/>
                </a:lnTo>
                <a:lnTo>
                  <a:pt x="4703" y="234"/>
                </a:lnTo>
                <a:lnTo>
                  <a:pt x="4548" y="239"/>
                </a:lnTo>
                <a:lnTo>
                  <a:pt x="4393" y="243"/>
                </a:lnTo>
                <a:lnTo>
                  <a:pt x="4240" y="247"/>
                </a:lnTo>
                <a:lnTo>
                  <a:pt x="4088" y="249"/>
                </a:lnTo>
                <a:lnTo>
                  <a:pt x="3937" y="251"/>
                </a:lnTo>
                <a:lnTo>
                  <a:pt x="3788" y="252"/>
                </a:lnTo>
                <a:lnTo>
                  <a:pt x="3640" y="251"/>
                </a:lnTo>
                <a:lnTo>
                  <a:pt x="3494" y="251"/>
                </a:lnTo>
                <a:lnTo>
                  <a:pt x="3349" y="249"/>
                </a:lnTo>
                <a:lnTo>
                  <a:pt x="3207" y="246"/>
                </a:lnTo>
                <a:lnTo>
                  <a:pt x="3066" y="243"/>
                </a:lnTo>
                <a:lnTo>
                  <a:pt x="2928" y="240"/>
                </a:lnTo>
                <a:lnTo>
                  <a:pt x="2791" y="235"/>
                </a:lnTo>
                <a:lnTo>
                  <a:pt x="2656" y="230"/>
                </a:lnTo>
                <a:lnTo>
                  <a:pt x="2524" y="225"/>
                </a:lnTo>
                <a:lnTo>
                  <a:pt x="2266" y="212"/>
                </a:lnTo>
                <a:lnTo>
                  <a:pt x="2019" y="198"/>
                </a:lnTo>
                <a:lnTo>
                  <a:pt x="1782" y="183"/>
                </a:lnTo>
                <a:lnTo>
                  <a:pt x="1557" y="167"/>
                </a:lnTo>
                <a:lnTo>
                  <a:pt x="1343" y="150"/>
                </a:lnTo>
                <a:lnTo>
                  <a:pt x="1144" y="132"/>
                </a:lnTo>
                <a:lnTo>
                  <a:pt x="957" y="114"/>
                </a:lnTo>
                <a:lnTo>
                  <a:pt x="785" y="96"/>
                </a:lnTo>
                <a:lnTo>
                  <a:pt x="627" y="79"/>
                </a:lnTo>
                <a:lnTo>
                  <a:pt x="487" y="63"/>
                </a:lnTo>
                <a:lnTo>
                  <a:pt x="361" y="48"/>
                </a:lnTo>
                <a:lnTo>
                  <a:pt x="254" y="35"/>
                </a:lnTo>
                <a:lnTo>
                  <a:pt x="165" y="23"/>
                </a:lnTo>
                <a:lnTo>
                  <a:pt x="42" y="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973668"/>
            <a:ext cx="88279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48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48850" y="448734"/>
            <a:ext cx="11289007" cy="595206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10440531" y="0"/>
            <a:ext cx="685979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3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714901" y="402165"/>
            <a:ext cx="6056830" cy="605367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5"/>
          <p:cNvSpPr>
            <a:spLocks/>
          </p:cNvSpPr>
          <p:nvPr/>
        </p:nvSpPr>
        <p:spPr bwMode="auto">
          <a:xfrm rot="16200000">
            <a:off x="2230746" y="2801558"/>
            <a:ext cx="6053670" cy="1254885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2856 h 2856"/>
              <a:gd name="T4" fmla="*/ 7104 w 7104"/>
              <a:gd name="T5" fmla="*/ 2856 h 2856"/>
              <a:gd name="T6" fmla="*/ 7104 w 7104"/>
              <a:gd name="T7" fmla="*/ 1 h 2856"/>
              <a:gd name="T8" fmla="*/ 7104 w 7104"/>
              <a:gd name="T9" fmla="*/ 1 h 2856"/>
              <a:gd name="T10" fmla="*/ 6943 w 7104"/>
              <a:gd name="T11" fmla="*/ 26 h 2856"/>
              <a:gd name="T12" fmla="*/ 6782 w 7104"/>
              <a:gd name="T13" fmla="*/ 50 h 2856"/>
              <a:gd name="T14" fmla="*/ 6621 w 7104"/>
              <a:gd name="T15" fmla="*/ 73 h 2856"/>
              <a:gd name="T16" fmla="*/ 6459 w 7104"/>
              <a:gd name="T17" fmla="*/ 93 h 2856"/>
              <a:gd name="T18" fmla="*/ 6298 w 7104"/>
              <a:gd name="T19" fmla="*/ 113 h 2856"/>
              <a:gd name="T20" fmla="*/ 6136 w 7104"/>
              <a:gd name="T21" fmla="*/ 132 h 2856"/>
              <a:gd name="T22" fmla="*/ 5976 w 7104"/>
              <a:gd name="T23" fmla="*/ 148 h 2856"/>
              <a:gd name="T24" fmla="*/ 5814 w 7104"/>
              <a:gd name="T25" fmla="*/ 163 h 2856"/>
              <a:gd name="T26" fmla="*/ 5653 w 7104"/>
              <a:gd name="T27" fmla="*/ 177 h 2856"/>
              <a:gd name="T28" fmla="*/ 5494 w 7104"/>
              <a:gd name="T29" fmla="*/ 189 h 2856"/>
              <a:gd name="T30" fmla="*/ 5334 w 7104"/>
              <a:gd name="T31" fmla="*/ 201 h 2856"/>
              <a:gd name="T32" fmla="*/ 5175 w 7104"/>
              <a:gd name="T33" fmla="*/ 211 h 2856"/>
              <a:gd name="T34" fmla="*/ 5017 w 7104"/>
              <a:gd name="T35" fmla="*/ 219 h 2856"/>
              <a:gd name="T36" fmla="*/ 4859 w 7104"/>
              <a:gd name="T37" fmla="*/ 227 h 2856"/>
              <a:gd name="T38" fmla="*/ 4703 w 7104"/>
              <a:gd name="T39" fmla="*/ 234 h 2856"/>
              <a:gd name="T40" fmla="*/ 4548 w 7104"/>
              <a:gd name="T41" fmla="*/ 239 h 2856"/>
              <a:gd name="T42" fmla="*/ 4393 w 7104"/>
              <a:gd name="T43" fmla="*/ 243 h 2856"/>
              <a:gd name="T44" fmla="*/ 4240 w 7104"/>
              <a:gd name="T45" fmla="*/ 247 h 2856"/>
              <a:gd name="T46" fmla="*/ 4088 w 7104"/>
              <a:gd name="T47" fmla="*/ 249 h 2856"/>
              <a:gd name="T48" fmla="*/ 3937 w 7104"/>
              <a:gd name="T49" fmla="*/ 251 h 2856"/>
              <a:gd name="T50" fmla="*/ 3788 w 7104"/>
              <a:gd name="T51" fmla="*/ 252 h 2856"/>
              <a:gd name="T52" fmla="*/ 3640 w 7104"/>
              <a:gd name="T53" fmla="*/ 251 h 2856"/>
              <a:gd name="T54" fmla="*/ 3494 w 7104"/>
              <a:gd name="T55" fmla="*/ 251 h 2856"/>
              <a:gd name="T56" fmla="*/ 3349 w 7104"/>
              <a:gd name="T57" fmla="*/ 249 h 2856"/>
              <a:gd name="T58" fmla="*/ 3207 w 7104"/>
              <a:gd name="T59" fmla="*/ 246 h 2856"/>
              <a:gd name="T60" fmla="*/ 3066 w 7104"/>
              <a:gd name="T61" fmla="*/ 243 h 2856"/>
              <a:gd name="T62" fmla="*/ 2928 w 7104"/>
              <a:gd name="T63" fmla="*/ 240 h 2856"/>
              <a:gd name="T64" fmla="*/ 2791 w 7104"/>
              <a:gd name="T65" fmla="*/ 235 h 2856"/>
              <a:gd name="T66" fmla="*/ 2656 w 7104"/>
              <a:gd name="T67" fmla="*/ 230 h 2856"/>
              <a:gd name="T68" fmla="*/ 2524 w 7104"/>
              <a:gd name="T69" fmla="*/ 225 h 2856"/>
              <a:gd name="T70" fmla="*/ 2266 w 7104"/>
              <a:gd name="T71" fmla="*/ 212 h 2856"/>
              <a:gd name="T72" fmla="*/ 2019 w 7104"/>
              <a:gd name="T73" fmla="*/ 198 h 2856"/>
              <a:gd name="T74" fmla="*/ 1782 w 7104"/>
              <a:gd name="T75" fmla="*/ 183 h 2856"/>
              <a:gd name="T76" fmla="*/ 1557 w 7104"/>
              <a:gd name="T77" fmla="*/ 167 h 2856"/>
              <a:gd name="T78" fmla="*/ 1343 w 7104"/>
              <a:gd name="T79" fmla="*/ 150 h 2856"/>
              <a:gd name="T80" fmla="*/ 1144 w 7104"/>
              <a:gd name="T81" fmla="*/ 132 h 2856"/>
              <a:gd name="T82" fmla="*/ 957 w 7104"/>
              <a:gd name="T83" fmla="*/ 114 h 2856"/>
              <a:gd name="T84" fmla="*/ 785 w 7104"/>
              <a:gd name="T85" fmla="*/ 96 h 2856"/>
              <a:gd name="T86" fmla="*/ 627 w 7104"/>
              <a:gd name="T87" fmla="*/ 79 h 2856"/>
              <a:gd name="T88" fmla="*/ 487 w 7104"/>
              <a:gd name="T89" fmla="*/ 63 h 2856"/>
              <a:gd name="T90" fmla="*/ 361 w 7104"/>
              <a:gd name="T91" fmla="*/ 48 h 2856"/>
              <a:gd name="T92" fmla="*/ 254 w 7104"/>
              <a:gd name="T93" fmla="*/ 35 h 2856"/>
              <a:gd name="T94" fmla="*/ 165 w 7104"/>
              <a:gd name="T95" fmla="*/ 23 h 2856"/>
              <a:gd name="T96" fmla="*/ 42 w 7104"/>
              <a:gd name="T97" fmla="*/ 6 h 2856"/>
              <a:gd name="T98" fmla="*/ 0 w 7104"/>
              <a:gd name="T99" fmla="*/ 0 h 2856"/>
              <a:gd name="T100" fmla="*/ 0 w 7104"/>
              <a:gd name="T101" fmla="*/ 0 h 2856"/>
              <a:gd name="connsiteX0" fmla="*/ 0 w 10000"/>
              <a:gd name="connsiteY0" fmla="*/ 0 h 10000"/>
              <a:gd name="connsiteX1" fmla="*/ 0 w 10000"/>
              <a:gd name="connsiteY1" fmla="*/ 7628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842 w 10000"/>
              <a:gd name="connsiteY36" fmla="*/ 693 h 10000"/>
              <a:gd name="connsiteX37" fmla="*/ 2508 w 10000"/>
              <a:gd name="connsiteY37" fmla="*/ 641 h 10000"/>
              <a:gd name="connsiteX38" fmla="*/ 2192 w 10000"/>
              <a:gd name="connsiteY38" fmla="*/ 585 h 10000"/>
              <a:gd name="connsiteX39" fmla="*/ 1890 w 10000"/>
              <a:gd name="connsiteY39" fmla="*/ 525 h 10000"/>
              <a:gd name="connsiteX40" fmla="*/ 1610 w 10000"/>
              <a:gd name="connsiteY40" fmla="*/ 462 h 10000"/>
              <a:gd name="connsiteX41" fmla="*/ 1347 w 10000"/>
              <a:gd name="connsiteY41" fmla="*/ 399 h 10000"/>
              <a:gd name="connsiteX42" fmla="*/ 1105 w 10000"/>
              <a:gd name="connsiteY42" fmla="*/ 336 h 10000"/>
              <a:gd name="connsiteX43" fmla="*/ 883 w 10000"/>
              <a:gd name="connsiteY43" fmla="*/ 277 h 10000"/>
              <a:gd name="connsiteX44" fmla="*/ 686 w 10000"/>
              <a:gd name="connsiteY44" fmla="*/ 221 h 10000"/>
              <a:gd name="connsiteX45" fmla="*/ 508 w 10000"/>
              <a:gd name="connsiteY45" fmla="*/ 168 h 10000"/>
              <a:gd name="connsiteX46" fmla="*/ 358 w 10000"/>
              <a:gd name="connsiteY46" fmla="*/ 123 h 10000"/>
              <a:gd name="connsiteX47" fmla="*/ 232 w 10000"/>
              <a:gd name="connsiteY47" fmla="*/ 81 h 10000"/>
              <a:gd name="connsiteX48" fmla="*/ 59 w 10000"/>
              <a:gd name="connsiteY48" fmla="*/ 21 h 10000"/>
              <a:gd name="connsiteX49" fmla="*/ 0 w 10000"/>
              <a:gd name="connsiteY49" fmla="*/ 0 h 10000"/>
              <a:gd name="connsiteX50" fmla="*/ 0 w 10000"/>
              <a:gd name="connsiteY50" fmla="*/ 0 h 10000"/>
              <a:gd name="connsiteX0" fmla="*/ 0 w 10000"/>
              <a:gd name="connsiteY0" fmla="*/ 0 h 10000"/>
              <a:gd name="connsiteX1" fmla="*/ 0 w 10000"/>
              <a:gd name="connsiteY1" fmla="*/ 7945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842 w 10000"/>
              <a:gd name="connsiteY36" fmla="*/ 693 h 10000"/>
              <a:gd name="connsiteX37" fmla="*/ 2508 w 10000"/>
              <a:gd name="connsiteY37" fmla="*/ 641 h 10000"/>
              <a:gd name="connsiteX38" fmla="*/ 2192 w 10000"/>
              <a:gd name="connsiteY38" fmla="*/ 585 h 10000"/>
              <a:gd name="connsiteX39" fmla="*/ 1890 w 10000"/>
              <a:gd name="connsiteY39" fmla="*/ 525 h 10000"/>
              <a:gd name="connsiteX40" fmla="*/ 1610 w 10000"/>
              <a:gd name="connsiteY40" fmla="*/ 462 h 10000"/>
              <a:gd name="connsiteX41" fmla="*/ 1347 w 10000"/>
              <a:gd name="connsiteY41" fmla="*/ 399 h 10000"/>
              <a:gd name="connsiteX42" fmla="*/ 1105 w 10000"/>
              <a:gd name="connsiteY42" fmla="*/ 336 h 10000"/>
              <a:gd name="connsiteX43" fmla="*/ 883 w 10000"/>
              <a:gd name="connsiteY43" fmla="*/ 277 h 10000"/>
              <a:gd name="connsiteX44" fmla="*/ 686 w 10000"/>
              <a:gd name="connsiteY44" fmla="*/ 221 h 10000"/>
              <a:gd name="connsiteX45" fmla="*/ 508 w 10000"/>
              <a:gd name="connsiteY45" fmla="*/ 168 h 10000"/>
              <a:gd name="connsiteX46" fmla="*/ 358 w 10000"/>
              <a:gd name="connsiteY46" fmla="*/ 123 h 10000"/>
              <a:gd name="connsiteX47" fmla="*/ 232 w 10000"/>
              <a:gd name="connsiteY47" fmla="*/ 81 h 10000"/>
              <a:gd name="connsiteX48" fmla="*/ 59 w 10000"/>
              <a:gd name="connsiteY48" fmla="*/ 21 h 10000"/>
              <a:gd name="connsiteX49" fmla="*/ 0 w 10000"/>
              <a:gd name="connsiteY49" fmla="*/ 0 h 10000"/>
              <a:gd name="connsiteX50" fmla="*/ 0 w 10000"/>
              <a:gd name="connsiteY50" fmla="*/ 0 h 10000"/>
              <a:gd name="connsiteX0" fmla="*/ 0 w 10000"/>
              <a:gd name="connsiteY0" fmla="*/ 0 h 7946"/>
              <a:gd name="connsiteX1" fmla="*/ 0 w 10000"/>
              <a:gd name="connsiteY1" fmla="*/ 7945 h 7946"/>
              <a:gd name="connsiteX2" fmla="*/ 10000 w 10000"/>
              <a:gd name="connsiteY2" fmla="*/ 7946 h 7946"/>
              <a:gd name="connsiteX3" fmla="*/ 10000 w 10000"/>
              <a:gd name="connsiteY3" fmla="*/ 4 h 7946"/>
              <a:gd name="connsiteX4" fmla="*/ 10000 w 10000"/>
              <a:gd name="connsiteY4" fmla="*/ 4 h 7946"/>
              <a:gd name="connsiteX5" fmla="*/ 9773 w 10000"/>
              <a:gd name="connsiteY5" fmla="*/ 91 h 7946"/>
              <a:gd name="connsiteX6" fmla="*/ 9547 w 10000"/>
              <a:gd name="connsiteY6" fmla="*/ 175 h 7946"/>
              <a:gd name="connsiteX7" fmla="*/ 9320 w 10000"/>
              <a:gd name="connsiteY7" fmla="*/ 256 h 7946"/>
              <a:gd name="connsiteX8" fmla="*/ 9092 w 10000"/>
              <a:gd name="connsiteY8" fmla="*/ 326 h 7946"/>
              <a:gd name="connsiteX9" fmla="*/ 8865 w 10000"/>
              <a:gd name="connsiteY9" fmla="*/ 396 h 7946"/>
              <a:gd name="connsiteX10" fmla="*/ 8637 w 10000"/>
              <a:gd name="connsiteY10" fmla="*/ 462 h 7946"/>
              <a:gd name="connsiteX11" fmla="*/ 8412 w 10000"/>
              <a:gd name="connsiteY11" fmla="*/ 518 h 7946"/>
              <a:gd name="connsiteX12" fmla="*/ 8184 w 10000"/>
              <a:gd name="connsiteY12" fmla="*/ 571 h 7946"/>
              <a:gd name="connsiteX13" fmla="*/ 7957 w 10000"/>
              <a:gd name="connsiteY13" fmla="*/ 620 h 7946"/>
              <a:gd name="connsiteX14" fmla="*/ 7734 w 10000"/>
              <a:gd name="connsiteY14" fmla="*/ 662 h 7946"/>
              <a:gd name="connsiteX15" fmla="*/ 7508 w 10000"/>
              <a:gd name="connsiteY15" fmla="*/ 704 h 7946"/>
              <a:gd name="connsiteX16" fmla="*/ 7285 w 10000"/>
              <a:gd name="connsiteY16" fmla="*/ 739 h 7946"/>
              <a:gd name="connsiteX17" fmla="*/ 7062 w 10000"/>
              <a:gd name="connsiteY17" fmla="*/ 767 h 7946"/>
              <a:gd name="connsiteX18" fmla="*/ 6840 w 10000"/>
              <a:gd name="connsiteY18" fmla="*/ 795 h 7946"/>
              <a:gd name="connsiteX19" fmla="*/ 6620 w 10000"/>
              <a:gd name="connsiteY19" fmla="*/ 819 h 7946"/>
              <a:gd name="connsiteX20" fmla="*/ 6402 w 10000"/>
              <a:gd name="connsiteY20" fmla="*/ 837 h 7946"/>
              <a:gd name="connsiteX21" fmla="*/ 6184 w 10000"/>
              <a:gd name="connsiteY21" fmla="*/ 851 h 7946"/>
              <a:gd name="connsiteX22" fmla="*/ 5968 w 10000"/>
              <a:gd name="connsiteY22" fmla="*/ 865 h 7946"/>
              <a:gd name="connsiteX23" fmla="*/ 5755 w 10000"/>
              <a:gd name="connsiteY23" fmla="*/ 872 h 7946"/>
              <a:gd name="connsiteX24" fmla="*/ 5542 w 10000"/>
              <a:gd name="connsiteY24" fmla="*/ 879 h 7946"/>
              <a:gd name="connsiteX25" fmla="*/ 5332 w 10000"/>
              <a:gd name="connsiteY25" fmla="*/ 882 h 7946"/>
              <a:gd name="connsiteX26" fmla="*/ 5124 w 10000"/>
              <a:gd name="connsiteY26" fmla="*/ 879 h 7946"/>
              <a:gd name="connsiteX27" fmla="*/ 4918 w 10000"/>
              <a:gd name="connsiteY27" fmla="*/ 879 h 7946"/>
              <a:gd name="connsiteX28" fmla="*/ 4714 w 10000"/>
              <a:gd name="connsiteY28" fmla="*/ 872 h 7946"/>
              <a:gd name="connsiteX29" fmla="*/ 4514 w 10000"/>
              <a:gd name="connsiteY29" fmla="*/ 861 h 7946"/>
              <a:gd name="connsiteX30" fmla="*/ 4316 w 10000"/>
              <a:gd name="connsiteY30" fmla="*/ 851 h 7946"/>
              <a:gd name="connsiteX31" fmla="*/ 4122 w 10000"/>
              <a:gd name="connsiteY31" fmla="*/ 840 h 7946"/>
              <a:gd name="connsiteX32" fmla="*/ 3929 w 10000"/>
              <a:gd name="connsiteY32" fmla="*/ 823 h 7946"/>
              <a:gd name="connsiteX33" fmla="*/ 3739 w 10000"/>
              <a:gd name="connsiteY33" fmla="*/ 805 h 7946"/>
              <a:gd name="connsiteX34" fmla="*/ 3553 w 10000"/>
              <a:gd name="connsiteY34" fmla="*/ 788 h 7946"/>
              <a:gd name="connsiteX35" fmla="*/ 3190 w 10000"/>
              <a:gd name="connsiteY35" fmla="*/ 742 h 7946"/>
              <a:gd name="connsiteX36" fmla="*/ 2842 w 10000"/>
              <a:gd name="connsiteY36" fmla="*/ 693 h 7946"/>
              <a:gd name="connsiteX37" fmla="*/ 2508 w 10000"/>
              <a:gd name="connsiteY37" fmla="*/ 641 h 7946"/>
              <a:gd name="connsiteX38" fmla="*/ 2192 w 10000"/>
              <a:gd name="connsiteY38" fmla="*/ 585 h 7946"/>
              <a:gd name="connsiteX39" fmla="*/ 1890 w 10000"/>
              <a:gd name="connsiteY39" fmla="*/ 525 h 7946"/>
              <a:gd name="connsiteX40" fmla="*/ 1610 w 10000"/>
              <a:gd name="connsiteY40" fmla="*/ 462 h 7946"/>
              <a:gd name="connsiteX41" fmla="*/ 1347 w 10000"/>
              <a:gd name="connsiteY41" fmla="*/ 399 h 7946"/>
              <a:gd name="connsiteX42" fmla="*/ 1105 w 10000"/>
              <a:gd name="connsiteY42" fmla="*/ 336 h 7946"/>
              <a:gd name="connsiteX43" fmla="*/ 883 w 10000"/>
              <a:gd name="connsiteY43" fmla="*/ 277 h 7946"/>
              <a:gd name="connsiteX44" fmla="*/ 686 w 10000"/>
              <a:gd name="connsiteY44" fmla="*/ 221 h 7946"/>
              <a:gd name="connsiteX45" fmla="*/ 508 w 10000"/>
              <a:gd name="connsiteY45" fmla="*/ 168 h 7946"/>
              <a:gd name="connsiteX46" fmla="*/ 358 w 10000"/>
              <a:gd name="connsiteY46" fmla="*/ 123 h 7946"/>
              <a:gd name="connsiteX47" fmla="*/ 232 w 10000"/>
              <a:gd name="connsiteY47" fmla="*/ 81 h 7946"/>
              <a:gd name="connsiteX48" fmla="*/ 59 w 10000"/>
              <a:gd name="connsiteY48" fmla="*/ 21 h 7946"/>
              <a:gd name="connsiteX49" fmla="*/ 0 w 10000"/>
              <a:gd name="connsiteY49" fmla="*/ 0 h 7946"/>
              <a:gd name="connsiteX50" fmla="*/ 0 w 10000"/>
              <a:gd name="connsiteY50" fmla="*/ 0 h 7946"/>
              <a:gd name="connsiteX0" fmla="*/ 0 w 10000"/>
              <a:gd name="connsiteY0" fmla="*/ 0 h 10000"/>
              <a:gd name="connsiteX1" fmla="*/ 0 w 10000"/>
              <a:gd name="connsiteY1" fmla="*/ 7371 h 10000"/>
              <a:gd name="connsiteX2" fmla="*/ 10000 w 10000"/>
              <a:gd name="connsiteY2" fmla="*/ 10000 h 10000"/>
              <a:gd name="connsiteX3" fmla="*/ 10000 w 10000"/>
              <a:gd name="connsiteY3" fmla="*/ 5 h 10000"/>
              <a:gd name="connsiteX4" fmla="*/ 10000 w 10000"/>
              <a:gd name="connsiteY4" fmla="*/ 5 h 10000"/>
              <a:gd name="connsiteX5" fmla="*/ 9773 w 10000"/>
              <a:gd name="connsiteY5" fmla="*/ 115 h 10000"/>
              <a:gd name="connsiteX6" fmla="*/ 9547 w 10000"/>
              <a:gd name="connsiteY6" fmla="*/ 220 h 10000"/>
              <a:gd name="connsiteX7" fmla="*/ 9320 w 10000"/>
              <a:gd name="connsiteY7" fmla="*/ 322 h 10000"/>
              <a:gd name="connsiteX8" fmla="*/ 9092 w 10000"/>
              <a:gd name="connsiteY8" fmla="*/ 410 h 10000"/>
              <a:gd name="connsiteX9" fmla="*/ 8865 w 10000"/>
              <a:gd name="connsiteY9" fmla="*/ 498 h 10000"/>
              <a:gd name="connsiteX10" fmla="*/ 8637 w 10000"/>
              <a:gd name="connsiteY10" fmla="*/ 581 h 10000"/>
              <a:gd name="connsiteX11" fmla="*/ 8412 w 10000"/>
              <a:gd name="connsiteY11" fmla="*/ 652 h 10000"/>
              <a:gd name="connsiteX12" fmla="*/ 8184 w 10000"/>
              <a:gd name="connsiteY12" fmla="*/ 719 h 10000"/>
              <a:gd name="connsiteX13" fmla="*/ 7957 w 10000"/>
              <a:gd name="connsiteY13" fmla="*/ 780 h 10000"/>
              <a:gd name="connsiteX14" fmla="*/ 7734 w 10000"/>
              <a:gd name="connsiteY14" fmla="*/ 833 h 10000"/>
              <a:gd name="connsiteX15" fmla="*/ 7508 w 10000"/>
              <a:gd name="connsiteY15" fmla="*/ 886 h 10000"/>
              <a:gd name="connsiteX16" fmla="*/ 7285 w 10000"/>
              <a:gd name="connsiteY16" fmla="*/ 930 h 10000"/>
              <a:gd name="connsiteX17" fmla="*/ 7062 w 10000"/>
              <a:gd name="connsiteY17" fmla="*/ 965 h 10000"/>
              <a:gd name="connsiteX18" fmla="*/ 6840 w 10000"/>
              <a:gd name="connsiteY18" fmla="*/ 1001 h 10000"/>
              <a:gd name="connsiteX19" fmla="*/ 6620 w 10000"/>
              <a:gd name="connsiteY19" fmla="*/ 1031 h 10000"/>
              <a:gd name="connsiteX20" fmla="*/ 6402 w 10000"/>
              <a:gd name="connsiteY20" fmla="*/ 1053 h 10000"/>
              <a:gd name="connsiteX21" fmla="*/ 6184 w 10000"/>
              <a:gd name="connsiteY21" fmla="*/ 1071 h 10000"/>
              <a:gd name="connsiteX22" fmla="*/ 5968 w 10000"/>
              <a:gd name="connsiteY22" fmla="*/ 1089 h 10000"/>
              <a:gd name="connsiteX23" fmla="*/ 5755 w 10000"/>
              <a:gd name="connsiteY23" fmla="*/ 1097 h 10000"/>
              <a:gd name="connsiteX24" fmla="*/ 5542 w 10000"/>
              <a:gd name="connsiteY24" fmla="*/ 1106 h 10000"/>
              <a:gd name="connsiteX25" fmla="*/ 5332 w 10000"/>
              <a:gd name="connsiteY25" fmla="*/ 1110 h 10000"/>
              <a:gd name="connsiteX26" fmla="*/ 5124 w 10000"/>
              <a:gd name="connsiteY26" fmla="*/ 1106 h 10000"/>
              <a:gd name="connsiteX27" fmla="*/ 4918 w 10000"/>
              <a:gd name="connsiteY27" fmla="*/ 1106 h 10000"/>
              <a:gd name="connsiteX28" fmla="*/ 4714 w 10000"/>
              <a:gd name="connsiteY28" fmla="*/ 1097 h 10000"/>
              <a:gd name="connsiteX29" fmla="*/ 4514 w 10000"/>
              <a:gd name="connsiteY29" fmla="*/ 1084 h 10000"/>
              <a:gd name="connsiteX30" fmla="*/ 4316 w 10000"/>
              <a:gd name="connsiteY30" fmla="*/ 1071 h 10000"/>
              <a:gd name="connsiteX31" fmla="*/ 4122 w 10000"/>
              <a:gd name="connsiteY31" fmla="*/ 1057 h 10000"/>
              <a:gd name="connsiteX32" fmla="*/ 3929 w 10000"/>
              <a:gd name="connsiteY32" fmla="*/ 1036 h 10000"/>
              <a:gd name="connsiteX33" fmla="*/ 3739 w 10000"/>
              <a:gd name="connsiteY33" fmla="*/ 1013 h 10000"/>
              <a:gd name="connsiteX34" fmla="*/ 3553 w 10000"/>
              <a:gd name="connsiteY34" fmla="*/ 992 h 10000"/>
              <a:gd name="connsiteX35" fmla="*/ 3190 w 10000"/>
              <a:gd name="connsiteY35" fmla="*/ 934 h 10000"/>
              <a:gd name="connsiteX36" fmla="*/ 2842 w 10000"/>
              <a:gd name="connsiteY36" fmla="*/ 872 h 10000"/>
              <a:gd name="connsiteX37" fmla="*/ 2508 w 10000"/>
              <a:gd name="connsiteY37" fmla="*/ 807 h 10000"/>
              <a:gd name="connsiteX38" fmla="*/ 2192 w 10000"/>
              <a:gd name="connsiteY38" fmla="*/ 736 h 10000"/>
              <a:gd name="connsiteX39" fmla="*/ 1890 w 10000"/>
              <a:gd name="connsiteY39" fmla="*/ 661 h 10000"/>
              <a:gd name="connsiteX40" fmla="*/ 1610 w 10000"/>
              <a:gd name="connsiteY40" fmla="*/ 581 h 10000"/>
              <a:gd name="connsiteX41" fmla="*/ 1347 w 10000"/>
              <a:gd name="connsiteY41" fmla="*/ 502 h 10000"/>
              <a:gd name="connsiteX42" fmla="*/ 1105 w 10000"/>
              <a:gd name="connsiteY42" fmla="*/ 423 h 10000"/>
              <a:gd name="connsiteX43" fmla="*/ 883 w 10000"/>
              <a:gd name="connsiteY43" fmla="*/ 349 h 10000"/>
              <a:gd name="connsiteX44" fmla="*/ 686 w 10000"/>
              <a:gd name="connsiteY44" fmla="*/ 278 h 10000"/>
              <a:gd name="connsiteX45" fmla="*/ 508 w 10000"/>
              <a:gd name="connsiteY45" fmla="*/ 211 h 10000"/>
              <a:gd name="connsiteX46" fmla="*/ 358 w 10000"/>
              <a:gd name="connsiteY46" fmla="*/ 155 h 10000"/>
              <a:gd name="connsiteX47" fmla="*/ 232 w 10000"/>
              <a:gd name="connsiteY47" fmla="*/ 102 h 10000"/>
              <a:gd name="connsiteX48" fmla="*/ 59 w 10000"/>
              <a:gd name="connsiteY48" fmla="*/ 26 h 10000"/>
              <a:gd name="connsiteX49" fmla="*/ 0 w 10000"/>
              <a:gd name="connsiteY49" fmla="*/ 0 h 10000"/>
              <a:gd name="connsiteX50" fmla="*/ 0 w 10000"/>
              <a:gd name="connsiteY50" fmla="*/ 0 h 10000"/>
              <a:gd name="connsiteX0" fmla="*/ 0 w 10000"/>
              <a:gd name="connsiteY0" fmla="*/ 0 h 7372"/>
              <a:gd name="connsiteX1" fmla="*/ 0 w 10000"/>
              <a:gd name="connsiteY1" fmla="*/ 7371 h 7372"/>
              <a:gd name="connsiteX2" fmla="*/ 10000 w 10000"/>
              <a:gd name="connsiteY2" fmla="*/ 7372 h 7372"/>
              <a:gd name="connsiteX3" fmla="*/ 10000 w 10000"/>
              <a:gd name="connsiteY3" fmla="*/ 5 h 7372"/>
              <a:gd name="connsiteX4" fmla="*/ 10000 w 10000"/>
              <a:gd name="connsiteY4" fmla="*/ 5 h 7372"/>
              <a:gd name="connsiteX5" fmla="*/ 9773 w 10000"/>
              <a:gd name="connsiteY5" fmla="*/ 115 h 7372"/>
              <a:gd name="connsiteX6" fmla="*/ 9547 w 10000"/>
              <a:gd name="connsiteY6" fmla="*/ 220 h 7372"/>
              <a:gd name="connsiteX7" fmla="*/ 9320 w 10000"/>
              <a:gd name="connsiteY7" fmla="*/ 322 h 7372"/>
              <a:gd name="connsiteX8" fmla="*/ 9092 w 10000"/>
              <a:gd name="connsiteY8" fmla="*/ 410 h 7372"/>
              <a:gd name="connsiteX9" fmla="*/ 8865 w 10000"/>
              <a:gd name="connsiteY9" fmla="*/ 498 h 7372"/>
              <a:gd name="connsiteX10" fmla="*/ 8637 w 10000"/>
              <a:gd name="connsiteY10" fmla="*/ 581 h 7372"/>
              <a:gd name="connsiteX11" fmla="*/ 8412 w 10000"/>
              <a:gd name="connsiteY11" fmla="*/ 652 h 7372"/>
              <a:gd name="connsiteX12" fmla="*/ 8184 w 10000"/>
              <a:gd name="connsiteY12" fmla="*/ 719 h 7372"/>
              <a:gd name="connsiteX13" fmla="*/ 7957 w 10000"/>
              <a:gd name="connsiteY13" fmla="*/ 780 h 7372"/>
              <a:gd name="connsiteX14" fmla="*/ 7734 w 10000"/>
              <a:gd name="connsiteY14" fmla="*/ 833 h 7372"/>
              <a:gd name="connsiteX15" fmla="*/ 7508 w 10000"/>
              <a:gd name="connsiteY15" fmla="*/ 886 h 7372"/>
              <a:gd name="connsiteX16" fmla="*/ 7285 w 10000"/>
              <a:gd name="connsiteY16" fmla="*/ 930 h 7372"/>
              <a:gd name="connsiteX17" fmla="*/ 7062 w 10000"/>
              <a:gd name="connsiteY17" fmla="*/ 965 h 7372"/>
              <a:gd name="connsiteX18" fmla="*/ 6840 w 10000"/>
              <a:gd name="connsiteY18" fmla="*/ 1001 h 7372"/>
              <a:gd name="connsiteX19" fmla="*/ 6620 w 10000"/>
              <a:gd name="connsiteY19" fmla="*/ 1031 h 7372"/>
              <a:gd name="connsiteX20" fmla="*/ 6402 w 10000"/>
              <a:gd name="connsiteY20" fmla="*/ 1053 h 7372"/>
              <a:gd name="connsiteX21" fmla="*/ 6184 w 10000"/>
              <a:gd name="connsiteY21" fmla="*/ 1071 h 7372"/>
              <a:gd name="connsiteX22" fmla="*/ 5968 w 10000"/>
              <a:gd name="connsiteY22" fmla="*/ 1089 h 7372"/>
              <a:gd name="connsiteX23" fmla="*/ 5755 w 10000"/>
              <a:gd name="connsiteY23" fmla="*/ 1097 h 7372"/>
              <a:gd name="connsiteX24" fmla="*/ 5542 w 10000"/>
              <a:gd name="connsiteY24" fmla="*/ 1106 h 7372"/>
              <a:gd name="connsiteX25" fmla="*/ 5332 w 10000"/>
              <a:gd name="connsiteY25" fmla="*/ 1110 h 7372"/>
              <a:gd name="connsiteX26" fmla="*/ 5124 w 10000"/>
              <a:gd name="connsiteY26" fmla="*/ 1106 h 7372"/>
              <a:gd name="connsiteX27" fmla="*/ 4918 w 10000"/>
              <a:gd name="connsiteY27" fmla="*/ 1106 h 7372"/>
              <a:gd name="connsiteX28" fmla="*/ 4714 w 10000"/>
              <a:gd name="connsiteY28" fmla="*/ 1097 h 7372"/>
              <a:gd name="connsiteX29" fmla="*/ 4514 w 10000"/>
              <a:gd name="connsiteY29" fmla="*/ 1084 h 7372"/>
              <a:gd name="connsiteX30" fmla="*/ 4316 w 10000"/>
              <a:gd name="connsiteY30" fmla="*/ 1071 h 7372"/>
              <a:gd name="connsiteX31" fmla="*/ 4122 w 10000"/>
              <a:gd name="connsiteY31" fmla="*/ 1057 h 7372"/>
              <a:gd name="connsiteX32" fmla="*/ 3929 w 10000"/>
              <a:gd name="connsiteY32" fmla="*/ 1036 h 7372"/>
              <a:gd name="connsiteX33" fmla="*/ 3739 w 10000"/>
              <a:gd name="connsiteY33" fmla="*/ 1013 h 7372"/>
              <a:gd name="connsiteX34" fmla="*/ 3553 w 10000"/>
              <a:gd name="connsiteY34" fmla="*/ 992 h 7372"/>
              <a:gd name="connsiteX35" fmla="*/ 3190 w 10000"/>
              <a:gd name="connsiteY35" fmla="*/ 934 h 7372"/>
              <a:gd name="connsiteX36" fmla="*/ 2842 w 10000"/>
              <a:gd name="connsiteY36" fmla="*/ 872 h 7372"/>
              <a:gd name="connsiteX37" fmla="*/ 2508 w 10000"/>
              <a:gd name="connsiteY37" fmla="*/ 807 h 7372"/>
              <a:gd name="connsiteX38" fmla="*/ 2192 w 10000"/>
              <a:gd name="connsiteY38" fmla="*/ 736 h 7372"/>
              <a:gd name="connsiteX39" fmla="*/ 1890 w 10000"/>
              <a:gd name="connsiteY39" fmla="*/ 661 h 7372"/>
              <a:gd name="connsiteX40" fmla="*/ 1610 w 10000"/>
              <a:gd name="connsiteY40" fmla="*/ 581 h 7372"/>
              <a:gd name="connsiteX41" fmla="*/ 1347 w 10000"/>
              <a:gd name="connsiteY41" fmla="*/ 502 h 7372"/>
              <a:gd name="connsiteX42" fmla="*/ 1105 w 10000"/>
              <a:gd name="connsiteY42" fmla="*/ 423 h 7372"/>
              <a:gd name="connsiteX43" fmla="*/ 883 w 10000"/>
              <a:gd name="connsiteY43" fmla="*/ 349 h 7372"/>
              <a:gd name="connsiteX44" fmla="*/ 686 w 10000"/>
              <a:gd name="connsiteY44" fmla="*/ 278 h 7372"/>
              <a:gd name="connsiteX45" fmla="*/ 508 w 10000"/>
              <a:gd name="connsiteY45" fmla="*/ 211 h 7372"/>
              <a:gd name="connsiteX46" fmla="*/ 358 w 10000"/>
              <a:gd name="connsiteY46" fmla="*/ 155 h 7372"/>
              <a:gd name="connsiteX47" fmla="*/ 232 w 10000"/>
              <a:gd name="connsiteY47" fmla="*/ 102 h 7372"/>
              <a:gd name="connsiteX48" fmla="*/ 59 w 10000"/>
              <a:gd name="connsiteY48" fmla="*/ 26 h 7372"/>
              <a:gd name="connsiteX49" fmla="*/ 0 w 10000"/>
              <a:gd name="connsiteY49" fmla="*/ 0 h 7372"/>
              <a:gd name="connsiteX50" fmla="*/ 0 w 10000"/>
              <a:gd name="connsiteY50" fmla="*/ 0 h 7372"/>
              <a:gd name="connsiteX0" fmla="*/ 0 w 10000"/>
              <a:gd name="connsiteY0" fmla="*/ 0 h 10000"/>
              <a:gd name="connsiteX1" fmla="*/ 0 w 10000"/>
              <a:gd name="connsiteY1" fmla="*/ 7970 h 10000"/>
              <a:gd name="connsiteX2" fmla="*/ 10000 w 10000"/>
              <a:gd name="connsiteY2" fmla="*/ 10000 h 10000"/>
              <a:gd name="connsiteX3" fmla="*/ 10000 w 10000"/>
              <a:gd name="connsiteY3" fmla="*/ 7 h 10000"/>
              <a:gd name="connsiteX4" fmla="*/ 10000 w 10000"/>
              <a:gd name="connsiteY4" fmla="*/ 7 h 10000"/>
              <a:gd name="connsiteX5" fmla="*/ 9773 w 10000"/>
              <a:gd name="connsiteY5" fmla="*/ 156 h 10000"/>
              <a:gd name="connsiteX6" fmla="*/ 9547 w 10000"/>
              <a:gd name="connsiteY6" fmla="*/ 298 h 10000"/>
              <a:gd name="connsiteX7" fmla="*/ 9320 w 10000"/>
              <a:gd name="connsiteY7" fmla="*/ 437 h 10000"/>
              <a:gd name="connsiteX8" fmla="*/ 9092 w 10000"/>
              <a:gd name="connsiteY8" fmla="*/ 556 h 10000"/>
              <a:gd name="connsiteX9" fmla="*/ 8865 w 10000"/>
              <a:gd name="connsiteY9" fmla="*/ 676 h 10000"/>
              <a:gd name="connsiteX10" fmla="*/ 8637 w 10000"/>
              <a:gd name="connsiteY10" fmla="*/ 788 h 10000"/>
              <a:gd name="connsiteX11" fmla="*/ 8412 w 10000"/>
              <a:gd name="connsiteY11" fmla="*/ 884 h 10000"/>
              <a:gd name="connsiteX12" fmla="*/ 8184 w 10000"/>
              <a:gd name="connsiteY12" fmla="*/ 975 h 10000"/>
              <a:gd name="connsiteX13" fmla="*/ 7957 w 10000"/>
              <a:gd name="connsiteY13" fmla="*/ 1058 h 10000"/>
              <a:gd name="connsiteX14" fmla="*/ 7734 w 10000"/>
              <a:gd name="connsiteY14" fmla="*/ 1130 h 10000"/>
              <a:gd name="connsiteX15" fmla="*/ 7508 w 10000"/>
              <a:gd name="connsiteY15" fmla="*/ 1202 h 10000"/>
              <a:gd name="connsiteX16" fmla="*/ 7285 w 10000"/>
              <a:gd name="connsiteY16" fmla="*/ 1262 h 10000"/>
              <a:gd name="connsiteX17" fmla="*/ 7062 w 10000"/>
              <a:gd name="connsiteY17" fmla="*/ 1309 h 10000"/>
              <a:gd name="connsiteX18" fmla="*/ 6840 w 10000"/>
              <a:gd name="connsiteY18" fmla="*/ 1358 h 10000"/>
              <a:gd name="connsiteX19" fmla="*/ 6620 w 10000"/>
              <a:gd name="connsiteY19" fmla="*/ 1399 h 10000"/>
              <a:gd name="connsiteX20" fmla="*/ 6402 w 10000"/>
              <a:gd name="connsiteY20" fmla="*/ 1428 h 10000"/>
              <a:gd name="connsiteX21" fmla="*/ 6184 w 10000"/>
              <a:gd name="connsiteY21" fmla="*/ 1453 h 10000"/>
              <a:gd name="connsiteX22" fmla="*/ 5968 w 10000"/>
              <a:gd name="connsiteY22" fmla="*/ 1477 h 10000"/>
              <a:gd name="connsiteX23" fmla="*/ 5755 w 10000"/>
              <a:gd name="connsiteY23" fmla="*/ 1488 h 10000"/>
              <a:gd name="connsiteX24" fmla="*/ 5542 w 10000"/>
              <a:gd name="connsiteY24" fmla="*/ 1500 h 10000"/>
              <a:gd name="connsiteX25" fmla="*/ 5332 w 10000"/>
              <a:gd name="connsiteY25" fmla="*/ 1506 h 10000"/>
              <a:gd name="connsiteX26" fmla="*/ 5124 w 10000"/>
              <a:gd name="connsiteY26" fmla="*/ 1500 h 10000"/>
              <a:gd name="connsiteX27" fmla="*/ 4918 w 10000"/>
              <a:gd name="connsiteY27" fmla="*/ 1500 h 10000"/>
              <a:gd name="connsiteX28" fmla="*/ 4714 w 10000"/>
              <a:gd name="connsiteY28" fmla="*/ 1488 h 10000"/>
              <a:gd name="connsiteX29" fmla="*/ 4514 w 10000"/>
              <a:gd name="connsiteY29" fmla="*/ 1470 h 10000"/>
              <a:gd name="connsiteX30" fmla="*/ 4316 w 10000"/>
              <a:gd name="connsiteY30" fmla="*/ 1453 h 10000"/>
              <a:gd name="connsiteX31" fmla="*/ 4122 w 10000"/>
              <a:gd name="connsiteY31" fmla="*/ 1434 h 10000"/>
              <a:gd name="connsiteX32" fmla="*/ 3929 w 10000"/>
              <a:gd name="connsiteY32" fmla="*/ 1405 h 10000"/>
              <a:gd name="connsiteX33" fmla="*/ 3739 w 10000"/>
              <a:gd name="connsiteY33" fmla="*/ 1374 h 10000"/>
              <a:gd name="connsiteX34" fmla="*/ 3553 w 10000"/>
              <a:gd name="connsiteY34" fmla="*/ 1346 h 10000"/>
              <a:gd name="connsiteX35" fmla="*/ 3190 w 10000"/>
              <a:gd name="connsiteY35" fmla="*/ 1267 h 10000"/>
              <a:gd name="connsiteX36" fmla="*/ 2842 w 10000"/>
              <a:gd name="connsiteY36" fmla="*/ 1183 h 10000"/>
              <a:gd name="connsiteX37" fmla="*/ 2508 w 10000"/>
              <a:gd name="connsiteY37" fmla="*/ 1095 h 10000"/>
              <a:gd name="connsiteX38" fmla="*/ 2192 w 10000"/>
              <a:gd name="connsiteY38" fmla="*/ 998 h 10000"/>
              <a:gd name="connsiteX39" fmla="*/ 1890 w 10000"/>
              <a:gd name="connsiteY39" fmla="*/ 897 h 10000"/>
              <a:gd name="connsiteX40" fmla="*/ 1610 w 10000"/>
              <a:gd name="connsiteY40" fmla="*/ 788 h 10000"/>
              <a:gd name="connsiteX41" fmla="*/ 1347 w 10000"/>
              <a:gd name="connsiteY41" fmla="*/ 681 h 10000"/>
              <a:gd name="connsiteX42" fmla="*/ 1105 w 10000"/>
              <a:gd name="connsiteY42" fmla="*/ 574 h 10000"/>
              <a:gd name="connsiteX43" fmla="*/ 883 w 10000"/>
              <a:gd name="connsiteY43" fmla="*/ 473 h 10000"/>
              <a:gd name="connsiteX44" fmla="*/ 686 w 10000"/>
              <a:gd name="connsiteY44" fmla="*/ 377 h 10000"/>
              <a:gd name="connsiteX45" fmla="*/ 508 w 10000"/>
              <a:gd name="connsiteY45" fmla="*/ 286 h 10000"/>
              <a:gd name="connsiteX46" fmla="*/ 358 w 10000"/>
              <a:gd name="connsiteY46" fmla="*/ 210 h 10000"/>
              <a:gd name="connsiteX47" fmla="*/ 232 w 10000"/>
              <a:gd name="connsiteY47" fmla="*/ 138 h 10000"/>
              <a:gd name="connsiteX48" fmla="*/ 59 w 10000"/>
              <a:gd name="connsiteY48" fmla="*/ 35 h 10000"/>
              <a:gd name="connsiteX49" fmla="*/ 0 w 10000"/>
              <a:gd name="connsiteY49" fmla="*/ 0 h 10000"/>
              <a:gd name="connsiteX50" fmla="*/ 0 w 10000"/>
              <a:gd name="connsiteY50" fmla="*/ 0 h 10000"/>
              <a:gd name="connsiteX0" fmla="*/ 0 w 10000"/>
              <a:gd name="connsiteY0" fmla="*/ 0 h 8000"/>
              <a:gd name="connsiteX1" fmla="*/ 0 w 10000"/>
              <a:gd name="connsiteY1" fmla="*/ 7970 h 8000"/>
              <a:gd name="connsiteX2" fmla="*/ 10000 w 10000"/>
              <a:gd name="connsiteY2" fmla="*/ 8000 h 8000"/>
              <a:gd name="connsiteX3" fmla="*/ 10000 w 10000"/>
              <a:gd name="connsiteY3" fmla="*/ 7 h 8000"/>
              <a:gd name="connsiteX4" fmla="*/ 10000 w 10000"/>
              <a:gd name="connsiteY4" fmla="*/ 7 h 8000"/>
              <a:gd name="connsiteX5" fmla="*/ 9773 w 10000"/>
              <a:gd name="connsiteY5" fmla="*/ 156 h 8000"/>
              <a:gd name="connsiteX6" fmla="*/ 9547 w 10000"/>
              <a:gd name="connsiteY6" fmla="*/ 298 h 8000"/>
              <a:gd name="connsiteX7" fmla="*/ 9320 w 10000"/>
              <a:gd name="connsiteY7" fmla="*/ 437 h 8000"/>
              <a:gd name="connsiteX8" fmla="*/ 9092 w 10000"/>
              <a:gd name="connsiteY8" fmla="*/ 556 h 8000"/>
              <a:gd name="connsiteX9" fmla="*/ 8865 w 10000"/>
              <a:gd name="connsiteY9" fmla="*/ 676 h 8000"/>
              <a:gd name="connsiteX10" fmla="*/ 8637 w 10000"/>
              <a:gd name="connsiteY10" fmla="*/ 788 h 8000"/>
              <a:gd name="connsiteX11" fmla="*/ 8412 w 10000"/>
              <a:gd name="connsiteY11" fmla="*/ 884 h 8000"/>
              <a:gd name="connsiteX12" fmla="*/ 8184 w 10000"/>
              <a:gd name="connsiteY12" fmla="*/ 975 h 8000"/>
              <a:gd name="connsiteX13" fmla="*/ 7957 w 10000"/>
              <a:gd name="connsiteY13" fmla="*/ 1058 h 8000"/>
              <a:gd name="connsiteX14" fmla="*/ 7734 w 10000"/>
              <a:gd name="connsiteY14" fmla="*/ 1130 h 8000"/>
              <a:gd name="connsiteX15" fmla="*/ 7508 w 10000"/>
              <a:gd name="connsiteY15" fmla="*/ 1202 h 8000"/>
              <a:gd name="connsiteX16" fmla="*/ 7285 w 10000"/>
              <a:gd name="connsiteY16" fmla="*/ 1262 h 8000"/>
              <a:gd name="connsiteX17" fmla="*/ 7062 w 10000"/>
              <a:gd name="connsiteY17" fmla="*/ 1309 h 8000"/>
              <a:gd name="connsiteX18" fmla="*/ 6840 w 10000"/>
              <a:gd name="connsiteY18" fmla="*/ 1358 h 8000"/>
              <a:gd name="connsiteX19" fmla="*/ 6620 w 10000"/>
              <a:gd name="connsiteY19" fmla="*/ 1399 h 8000"/>
              <a:gd name="connsiteX20" fmla="*/ 6402 w 10000"/>
              <a:gd name="connsiteY20" fmla="*/ 1428 h 8000"/>
              <a:gd name="connsiteX21" fmla="*/ 6184 w 10000"/>
              <a:gd name="connsiteY21" fmla="*/ 1453 h 8000"/>
              <a:gd name="connsiteX22" fmla="*/ 5968 w 10000"/>
              <a:gd name="connsiteY22" fmla="*/ 1477 h 8000"/>
              <a:gd name="connsiteX23" fmla="*/ 5755 w 10000"/>
              <a:gd name="connsiteY23" fmla="*/ 1488 h 8000"/>
              <a:gd name="connsiteX24" fmla="*/ 5542 w 10000"/>
              <a:gd name="connsiteY24" fmla="*/ 1500 h 8000"/>
              <a:gd name="connsiteX25" fmla="*/ 5332 w 10000"/>
              <a:gd name="connsiteY25" fmla="*/ 1506 h 8000"/>
              <a:gd name="connsiteX26" fmla="*/ 5124 w 10000"/>
              <a:gd name="connsiteY26" fmla="*/ 1500 h 8000"/>
              <a:gd name="connsiteX27" fmla="*/ 4918 w 10000"/>
              <a:gd name="connsiteY27" fmla="*/ 1500 h 8000"/>
              <a:gd name="connsiteX28" fmla="*/ 4714 w 10000"/>
              <a:gd name="connsiteY28" fmla="*/ 1488 h 8000"/>
              <a:gd name="connsiteX29" fmla="*/ 4514 w 10000"/>
              <a:gd name="connsiteY29" fmla="*/ 1470 h 8000"/>
              <a:gd name="connsiteX30" fmla="*/ 4316 w 10000"/>
              <a:gd name="connsiteY30" fmla="*/ 1453 h 8000"/>
              <a:gd name="connsiteX31" fmla="*/ 4122 w 10000"/>
              <a:gd name="connsiteY31" fmla="*/ 1434 h 8000"/>
              <a:gd name="connsiteX32" fmla="*/ 3929 w 10000"/>
              <a:gd name="connsiteY32" fmla="*/ 1405 h 8000"/>
              <a:gd name="connsiteX33" fmla="*/ 3739 w 10000"/>
              <a:gd name="connsiteY33" fmla="*/ 1374 h 8000"/>
              <a:gd name="connsiteX34" fmla="*/ 3553 w 10000"/>
              <a:gd name="connsiteY34" fmla="*/ 1346 h 8000"/>
              <a:gd name="connsiteX35" fmla="*/ 3190 w 10000"/>
              <a:gd name="connsiteY35" fmla="*/ 1267 h 8000"/>
              <a:gd name="connsiteX36" fmla="*/ 2842 w 10000"/>
              <a:gd name="connsiteY36" fmla="*/ 1183 h 8000"/>
              <a:gd name="connsiteX37" fmla="*/ 2508 w 10000"/>
              <a:gd name="connsiteY37" fmla="*/ 1095 h 8000"/>
              <a:gd name="connsiteX38" fmla="*/ 2192 w 10000"/>
              <a:gd name="connsiteY38" fmla="*/ 998 h 8000"/>
              <a:gd name="connsiteX39" fmla="*/ 1890 w 10000"/>
              <a:gd name="connsiteY39" fmla="*/ 897 h 8000"/>
              <a:gd name="connsiteX40" fmla="*/ 1610 w 10000"/>
              <a:gd name="connsiteY40" fmla="*/ 788 h 8000"/>
              <a:gd name="connsiteX41" fmla="*/ 1347 w 10000"/>
              <a:gd name="connsiteY41" fmla="*/ 681 h 8000"/>
              <a:gd name="connsiteX42" fmla="*/ 1105 w 10000"/>
              <a:gd name="connsiteY42" fmla="*/ 574 h 8000"/>
              <a:gd name="connsiteX43" fmla="*/ 883 w 10000"/>
              <a:gd name="connsiteY43" fmla="*/ 473 h 8000"/>
              <a:gd name="connsiteX44" fmla="*/ 686 w 10000"/>
              <a:gd name="connsiteY44" fmla="*/ 377 h 8000"/>
              <a:gd name="connsiteX45" fmla="*/ 508 w 10000"/>
              <a:gd name="connsiteY45" fmla="*/ 286 h 8000"/>
              <a:gd name="connsiteX46" fmla="*/ 358 w 10000"/>
              <a:gd name="connsiteY46" fmla="*/ 210 h 8000"/>
              <a:gd name="connsiteX47" fmla="*/ 232 w 10000"/>
              <a:gd name="connsiteY47" fmla="*/ 138 h 8000"/>
              <a:gd name="connsiteX48" fmla="*/ 59 w 10000"/>
              <a:gd name="connsiteY48" fmla="*/ 35 h 8000"/>
              <a:gd name="connsiteX49" fmla="*/ 0 w 10000"/>
              <a:gd name="connsiteY49" fmla="*/ 0 h 8000"/>
              <a:gd name="connsiteX50" fmla="*/ 0 w 10000"/>
              <a:gd name="connsiteY50" fmla="*/ 0 h 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10440531" y="0"/>
            <a:ext cx="685979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6" y="1295400"/>
            <a:ext cx="2793886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2652" y="1447800"/>
            <a:ext cx="5191418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5" y="3129281"/>
            <a:ext cx="2793886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reeform 5"/>
          <p:cNvSpPr>
            <a:spLocks/>
          </p:cNvSpPr>
          <p:nvPr/>
        </p:nvSpPr>
        <p:spPr bwMode="auto">
          <a:xfrm rot="15922489">
            <a:off x="3141733" y="1826021"/>
            <a:ext cx="3299407" cy="441039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2856 h 2856"/>
              <a:gd name="T4" fmla="*/ 7104 w 7104"/>
              <a:gd name="T5" fmla="*/ 2856 h 2856"/>
              <a:gd name="T6" fmla="*/ 7104 w 7104"/>
              <a:gd name="T7" fmla="*/ 1 h 2856"/>
              <a:gd name="T8" fmla="*/ 7104 w 7104"/>
              <a:gd name="T9" fmla="*/ 1 h 2856"/>
              <a:gd name="T10" fmla="*/ 6943 w 7104"/>
              <a:gd name="T11" fmla="*/ 26 h 2856"/>
              <a:gd name="T12" fmla="*/ 6782 w 7104"/>
              <a:gd name="T13" fmla="*/ 50 h 2856"/>
              <a:gd name="T14" fmla="*/ 6621 w 7104"/>
              <a:gd name="T15" fmla="*/ 73 h 2856"/>
              <a:gd name="T16" fmla="*/ 6459 w 7104"/>
              <a:gd name="T17" fmla="*/ 93 h 2856"/>
              <a:gd name="T18" fmla="*/ 6298 w 7104"/>
              <a:gd name="T19" fmla="*/ 113 h 2856"/>
              <a:gd name="T20" fmla="*/ 6136 w 7104"/>
              <a:gd name="T21" fmla="*/ 132 h 2856"/>
              <a:gd name="T22" fmla="*/ 5976 w 7104"/>
              <a:gd name="T23" fmla="*/ 148 h 2856"/>
              <a:gd name="T24" fmla="*/ 5814 w 7104"/>
              <a:gd name="T25" fmla="*/ 163 h 2856"/>
              <a:gd name="T26" fmla="*/ 5653 w 7104"/>
              <a:gd name="T27" fmla="*/ 177 h 2856"/>
              <a:gd name="T28" fmla="*/ 5494 w 7104"/>
              <a:gd name="T29" fmla="*/ 189 h 2856"/>
              <a:gd name="T30" fmla="*/ 5334 w 7104"/>
              <a:gd name="T31" fmla="*/ 201 h 2856"/>
              <a:gd name="T32" fmla="*/ 5175 w 7104"/>
              <a:gd name="T33" fmla="*/ 211 h 2856"/>
              <a:gd name="T34" fmla="*/ 5017 w 7104"/>
              <a:gd name="T35" fmla="*/ 219 h 2856"/>
              <a:gd name="T36" fmla="*/ 4859 w 7104"/>
              <a:gd name="T37" fmla="*/ 227 h 2856"/>
              <a:gd name="T38" fmla="*/ 4703 w 7104"/>
              <a:gd name="T39" fmla="*/ 234 h 2856"/>
              <a:gd name="T40" fmla="*/ 4548 w 7104"/>
              <a:gd name="T41" fmla="*/ 239 h 2856"/>
              <a:gd name="T42" fmla="*/ 4393 w 7104"/>
              <a:gd name="T43" fmla="*/ 243 h 2856"/>
              <a:gd name="T44" fmla="*/ 4240 w 7104"/>
              <a:gd name="T45" fmla="*/ 247 h 2856"/>
              <a:gd name="T46" fmla="*/ 4088 w 7104"/>
              <a:gd name="T47" fmla="*/ 249 h 2856"/>
              <a:gd name="T48" fmla="*/ 3937 w 7104"/>
              <a:gd name="T49" fmla="*/ 251 h 2856"/>
              <a:gd name="T50" fmla="*/ 3788 w 7104"/>
              <a:gd name="T51" fmla="*/ 252 h 2856"/>
              <a:gd name="T52" fmla="*/ 3640 w 7104"/>
              <a:gd name="T53" fmla="*/ 251 h 2856"/>
              <a:gd name="T54" fmla="*/ 3494 w 7104"/>
              <a:gd name="T55" fmla="*/ 251 h 2856"/>
              <a:gd name="T56" fmla="*/ 3349 w 7104"/>
              <a:gd name="T57" fmla="*/ 249 h 2856"/>
              <a:gd name="T58" fmla="*/ 3207 w 7104"/>
              <a:gd name="T59" fmla="*/ 246 h 2856"/>
              <a:gd name="T60" fmla="*/ 3066 w 7104"/>
              <a:gd name="T61" fmla="*/ 243 h 2856"/>
              <a:gd name="T62" fmla="*/ 2928 w 7104"/>
              <a:gd name="T63" fmla="*/ 240 h 2856"/>
              <a:gd name="T64" fmla="*/ 2791 w 7104"/>
              <a:gd name="T65" fmla="*/ 235 h 2856"/>
              <a:gd name="T66" fmla="*/ 2656 w 7104"/>
              <a:gd name="T67" fmla="*/ 230 h 2856"/>
              <a:gd name="T68" fmla="*/ 2524 w 7104"/>
              <a:gd name="T69" fmla="*/ 225 h 2856"/>
              <a:gd name="T70" fmla="*/ 2266 w 7104"/>
              <a:gd name="T71" fmla="*/ 212 h 2856"/>
              <a:gd name="T72" fmla="*/ 2019 w 7104"/>
              <a:gd name="T73" fmla="*/ 198 h 2856"/>
              <a:gd name="T74" fmla="*/ 1782 w 7104"/>
              <a:gd name="T75" fmla="*/ 183 h 2856"/>
              <a:gd name="T76" fmla="*/ 1557 w 7104"/>
              <a:gd name="T77" fmla="*/ 167 h 2856"/>
              <a:gd name="T78" fmla="*/ 1343 w 7104"/>
              <a:gd name="T79" fmla="*/ 150 h 2856"/>
              <a:gd name="T80" fmla="*/ 1144 w 7104"/>
              <a:gd name="T81" fmla="*/ 132 h 2856"/>
              <a:gd name="T82" fmla="*/ 957 w 7104"/>
              <a:gd name="T83" fmla="*/ 114 h 2856"/>
              <a:gd name="T84" fmla="*/ 785 w 7104"/>
              <a:gd name="T85" fmla="*/ 96 h 2856"/>
              <a:gd name="T86" fmla="*/ 627 w 7104"/>
              <a:gd name="T87" fmla="*/ 79 h 2856"/>
              <a:gd name="T88" fmla="*/ 487 w 7104"/>
              <a:gd name="T89" fmla="*/ 63 h 2856"/>
              <a:gd name="T90" fmla="*/ 361 w 7104"/>
              <a:gd name="T91" fmla="*/ 48 h 2856"/>
              <a:gd name="T92" fmla="*/ 254 w 7104"/>
              <a:gd name="T93" fmla="*/ 35 h 2856"/>
              <a:gd name="T94" fmla="*/ 165 w 7104"/>
              <a:gd name="T95" fmla="*/ 23 h 2856"/>
              <a:gd name="T96" fmla="*/ 42 w 7104"/>
              <a:gd name="T97" fmla="*/ 6 h 2856"/>
              <a:gd name="T98" fmla="*/ 0 w 7104"/>
              <a:gd name="T99" fmla="*/ 0 h 2856"/>
              <a:gd name="T100" fmla="*/ 0 w 7104"/>
              <a:gd name="T101" fmla="*/ 0 h 2856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508 w 10000"/>
              <a:gd name="connsiteY36" fmla="*/ 641 h 10000"/>
              <a:gd name="connsiteX37" fmla="*/ 2192 w 10000"/>
              <a:gd name="connsiteY37" fmla="*/ 585 h 10000"/>
              <a:gd name="connsiteX38" fmla="*/ 1890 w 10000"/>
              <a:gd name="connsiteY38" fmla="*/ 525 h 10000"/>
              <a:gd name="connsiteX39" fmla="*/ 1610 w 10000"/>
              <a:gd name="connsiteY39" fmla="*/ 462 h 10000"/>
              <a:gd name="connsiteX40" fmla="*/ 1347 w 10000"/>
              <a:gd name="connsiteY40" fmla="*/ 399 h 10000"/>
              <a:gd name="connsiteX41" fmla="*/ 1105 w 10000"/>
              <a:gd name="connsiteY41" fmla="*/ 336 h 10000"/>
              <a:gd name="connsiteX42" fmla="*/ 883 w 10000"/>
              <a:gd name="connsiteY42" fmla="*/ 277 h 10000"/>
              <a:gd name="connsiteX43" fmla="*/ 686 w 10000"/>
              <a:gd name="connsiteY43" fmla="*/ 221 h 10000"/>
              <a:gd name="connsiteX44" fmla="*/ 508 w 10000"/>
              <a:gd name="connsiteY44" fmla="*/ 168 h 10000"/>
              <a:gd name="connsiteX45" fmla="*/ 358 w 10000"/>
              <a:gd name="connsiteY45" fmla="*/ 123 h 10000"/>
              <a:gd name="connsiteX46" fmla="*/ 232 w 10000"/>
              <a:gd name="connsiteY46" fmla="*/ 81 h 10000"/>
              <a:gd name="connsiteX47" fmla="*/ 59 w 10000"/>
              <a:gd name="connsiteY47" fmla="*/ 21 h 10000"/>
              <a:gd name="connsiteX48" fmla="*/ 0 w 10000"/>
              <a:gd name="connsiteY48" fmla="*/ 0 h 10000"/>
              <a:gd name="connsiteX49" fmla="*/ 0 w 10000"/>
              <a:gd name="connsiteY49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192 w 10000"/>
              <a:gd name="connsiteY36" fmla="*/ 585 h 10000"/>
              <a:gd name="connsiteX37" fmla="*/ 1890 w 10000"/>
              <a:gd name="connsiteY37" fmla="*/ 525 h 10000"/>
              <a:gd name="connsiteX38" fmla="*/ 1610 w 10000"/>
              <a:gd name="connsiteY38" fmla="*/ 462 h 10000"/>
              <a:gd name="connsiteX39" fmla="*/ 1347 w 10000"/>
              <a:gd name="connsiteY39" fmla="*/ 399 h 10000"/>
              <a:gd name="connsiteX40" fmla="*/ 1105 w 10000"/>
              <a:gd name="connsiteY40" fmla="*/ 336 h 10000"/>
              <a:gd name="connsiteX41" fmla="*/ 883 w 10000"/>
              <a:gd name="connsiteY41" fmla="*/ 277 h 10000"/>
              <a:gd name="connsiteX42" fmla="*/ 686 w 10000"/>
              <a:gd name="connsiteY42" fmla="*/ 221 h 10000"/>
              <a:gd name="connsiteX43" fmla="*/ 508 w 10000"/>
              <a:gd name="connsiteY43" fmla="*/ 168 h 10000"/>
              <a:gd name="connsiteX44" fmla="*/ 358 w 10000"/>
              <a:gd name="connsiteY44" fmla="*/ 123 h 10000"/>
              <a:gd name="connsiteX45" fmla="*/ 232 w 10000"/>
              <a:gd name="connsiteY45" fmla="*/ 81 h 10000"/>
              <a:gd name="connsiteX46" fmla="*/ 59 w 10000"/>
              <a:gd name="connsiteY46" fmla="*/ 21 h 10000"/>
              <a:gd name="connsiteX47" fmla="*/ 0 w 10000"/>
              <a:gd name="connsiteY47" fmla="*/ 0 h 10000"/>
              <a:gd name="connsiteX48" fmla="*/ 0 w 10000"/>
              <a:gd name="connsiteY48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1890 w 10000"/>
              <a:gd name="connsiteY36" fmla="*/ 525 h 10000"/>
              <a:gd name="connsiteX37" fmla="*/ 1610 w 10000"/>
              <a:gd name="connsiteY37" fmla="*/ 462 h 10000"/>
              <a:gd name="connsiteX38" fmla="*/ 1347 w 10000"/>
              <a:gd name="connsiteY38" fmla="*/ 399 h 10000"/>
              <a:gd name="connsiteX39" fmla="*/ 1105 w 10000"/>
              <a:gd name="connsiteY39" fmla="*/ 336 h 10000"/>
              <a:gd name="connsiteX40" fmla="*/ 883 w 10000"/>
              <a:gd name="connsiteY40" fmla="*/ 277 h 10000"/>
              <a:gd name="connsiteX41" fmla="*/ 686 w 10000"/>
              <a:gd name="connsiteY41" fmla="*/ 221 h 10000"/>
              <a:gd name="connsiteX42" fmla="*/ 508 w 10000"/>
              <a:gd name="connsiteY42" fmla="*/ 168 h 10000"/>
              <a:gd name="connsiteX43" fmla="*/ 358 w 10000"/>
              <a:gd name="connsiteY43" fmla="*/ 123 h 10000"/>
              <a:gd name="connsiteX44" fmla="*/ 232 w 10000"/>
              <a:gd name="connsiteY44" fmla="*/ 81 h 10000"/>
              <a:gd name="connsiteX45" fmla="*/ 59 w 10000"/>
              <a:gd name="connsiteY45" fmla="*/ 21 h 10000"/>
              <a:gd name="connsiteX46" fmla="*/ 0 w 10000"/>
              <a:gd name="connsiteY46" fmla="*/ 0 h 10000"/>
              <a:gd name="connsiteX47" fmla="*/ 0 w 10000"/>
              <a:gd name="connsiteY47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1610 w 10000"/>
              <a:gd name="connsiteY36" fmla="*/ 462 h 10000"/>
              <a:gd name="connsiteX37" fmla="*/ 1347 w 10000"/>
              <a:gd name="connsiteY37" fmla="*/ 399 h 10000"/>
              <a:gd name="connsiteX38" fmla="*/ 1105 w 10000"/>
              <a:gd name="connsiteY38" fmla="*/ 336 h 10000"/>
              <a:gd name="connsiteX39" fmla="*/ 883 w 10000"/>
              <a:gd name="connsiteY39" fmla="*/ 277 h 10000"/>
              <a:gd name="connsiteX40" fmla="*/ 686 w 10000"/>
              <a:gd name="connsiteY40" fmla="*/ 221 h 10000"/>
              <a:gd name="connsiteX41" fmla="*/ 508 w 10000"/>
              <a:gd name="connsiteY41" fmla="*/ 168 h 10000"/>
              <a:gd name="connsiteX42" fmla="*/ 358 w 10000"/>
              <a:gd name="connsiteY42" fmla="*/ 123 h 10000"/>
              <a:gd name="connsiteX43" fmla="*/ 232 w 10000"/>
              <a:gd name="connsiteY43" fmla="*/ 81 h 10000"/>
              <a:gd name="connsiteX44" fmla="*/ 59 w 10000"/>
              <a:gd name="connsiteY44" fmla="*/ 21 h 10000"/>
              <a:gd name="connsiteX45" fmla="*/ 0 w 10000"/>
              <a:gd name="connsiteY45" fmla="*/ 0 h 10000"/>
              <a:gd name="connsiteX46" fmla="*/ 0 w 10000"/>
              <a:gd name="connsiteY46" fmla="*/ 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2" fmla="*/ 10000 w 10000"/>
              <a:gd name="connsiteY2" fmla="*/ 4 h 10000"/>
              <a:gd name="connsiteX3" fmla="*/ 10000 w 10000"/>
              <a:gd name="connsiteY3" fmla="*/ 4 h 10000"/>
              <a:gd name="connsiteX4" fmla="*/ 9773 w 10000"/>
              <a:gd name="connsiteY4" fmla="*/ 91 h 10000"/>
              <a:gd name="connsiteX5" fmla="*/ 9547 w 10000"/>
              <a:gd name="connsiteY5" fmla="*/ 175 h 10000"/>
              <a:gd name="connsiteX6" fmla="*/ 9320 w 10000"/>
              <a:gd name="connsiteY6" fmla="*/ 256 h 10000"/>
              <a:gd name="connsiteX7" fmla="*/ 9092 w 10000"/>
              <a:gd name="connsiteY7" fmla="*/ 326 h 10000"/>
              <a:gd name="connsiteX8" fmla="*/ 8865 w 10000"/>
              <a:gd name="connsiteY8" fmla="*/ 396 h 10000"/>
              <a:gd name="connsiteX9" fmla="*/ 8637 w 10000"/>
              <a:gd name="connsiteY9" fmla="*/ 462 h 10000"/>
              <a:gd name="connsiteX10" fmla="*/ 8412 w 10000"/>
              <a:gd name="connsiteY10" fmla="*/ 518 h 10000"/>
              <a:gd name="connsiteX11" fmla="*/ 8184 w 10000"/>
              <a:gd name="connsiteY11" fmla="*/ 571 h 10000"/>
              <a:gd name="connsiteX12" fmla="*/ 7957 w 10000"/>
              <a:gd name="connsiteY12" fmla="*/ 620 h 10000"/>
              <a:gd name="connsiteX13" fmla="*/ 7734 w 10000"/>
              <a:gd name="connsiteY13" fmla="*/ 662 h 10000"/>
              <a:gd name="connsiteX14" fmla="*/ 7508 w 10000"/>
              <a:gd name="connsiteY14" fmla="*/ 704 h 10000"/>
              <a:gd name="connsiteX15" fmla="*/ 7285 w 10000"/>
              <a:gd name="connsiteY15" fmla="*/ 739 h 10000"/>
              <a:gd name="connsiteX16" fmla="*/ 7062 w 10000"/>
              <a:gd name="connsiteY16" fmla="*/ 767 h 10000"/>
              <a:gd name="connsiteX17" fmla="*/ 6840 w 10000"/>
              <a:gd name="connsiteY17" fmla="*/ 795 h 10000"/>
              <a:gd name="connsiteX18" fmla="*/ 6620 w 10000"/>
              <a:gd name="connsiteY18" fmla="*/ 819 h 10000"/>
              <a:gd name="connsiteX19" fmla="*/ 6402 w 10000"/>
              <a:gd name="connsiteY19" fmla="*/ 837 h 10000"/>
              <a:gd name="connsiteX20" fmla="*/ 6184 w 10000"/>
              <a:gd name="connsiteY20" fmla="*/ 851 h 10000"/>
              <a:gd name="connsiteX21" fmla="*/ 5968 w 10000"/>
              <a:gd name="connsiteY21" fmla="*/ 865 h 10000"/>
              <a:gd name="connsiteX22" fmla="*/ 5755 w 10000"/>
              <a:gd name="connsiteY22" fmla="*/ 872 h 10000"/>
              <a:gd name="connsiteX23" fmla="*/ 5542 w 10000"/>
              <a:gd name="connsiteY23" fmla="*/ 879 h 10000"/>
              <a:gd name="connsiteX24" fmla="*/ 5332 w 10000"/>
              <a:gd name="connsiteY24" fmla="*/ 882 h 10000"/>
              <a:gd name="connsiteX25" fmla="*/ 5124 w 10000"/>
              <a:gd name="connsiteY25" fmla="*/ 879 h 10000"/>
              <a:gd name="connsiteX26" fmla="*/ 4918 w 10000"/>
              <a:gd name="connsiteY26" fmla="*/ 879 h 10000"/>
              <a:gd name="connsiteX27" fmla="*/ 4714 w 10000"/>
              <a:gd name="connsiteY27" fmla="*/ 872 h 10000"/>
              <a:gd name="connsiteX28" fmla="*/ 4514 w 10000"/>
              <a:gd name="connsiteY28" fmla="*/ 861 h 10000"/>
              <a:gd name="connsiteX29" fmla="*/ 4316 w 10000"/>
              <a:gd name="connsiteY29" fmla="*/ 851 h 10000"/>
              <a:gd name="connsiteX30" fmla="*/ 4122 w 10000"/>
              <a:gd name="connsiteY30" fmla="*/ 840 h 10000"/>
              <a:gd name="connsiteX31" fmla="*/ 3929 w 10000"/>
              <a:gd name="connsiteY31" fmla="*/ 823 h 10000"/>
              <a:gd name="connsiteX32" fmla="*/ 3739 w 10000"/>
              <a:gd name="connsiteY32" fmla="*/ 805 h 10000"/>
              <a:gd name="connsiteX33" fmla="*/ 3553 w 10000"/>
              <a:gd name="connsiteY33" fmla="*/ 788 h 10000"/>
              <a:gd name="connsiteX34" fmla="*/ 3190 w 10000"/>
              <a:gd name="connsiteY34" fmla="*/ 742 h 10000"/>
              <a:gd name="connsiteX35" fmla="*/ 1610 w 10000"/>
              <a:gd name="connsiteY35" fmla="*/ 462 h 10000"/>
              <a:gd name="connsiteX36" fmla="*/ 1347 w 10000"/>
              <a:gd name="connsiteY36" fmla="*/ 399 h 10000"/>
              <a:gd name="connsiteX37" fmla="*/ 1105 w 10000"/>
              <a:gd name="connsiteY37" fmla="*/ 336 h 10000"/>
              <a:gd name="connsiteX38" fmla="*/ 883 w 10000"/>
              <a:gd name="connsiteY38" fmla="*/ 277 h 10000"/>
              <a:gd name="connsiteX39" fmla="*/ 686 w 10000"/>
              <a:gd name="connsiteY39" fmla="*/ 221 h 10000"/>
              <a:gd name="connsiteX40" fmla="*/ 508 w 10000"/>
              <a:gd name="connsiteY40" fmla="*/ 168 h 10000"/>
              <a:gd name="connsiteX41" fmla="*/ 358 w 10000"/>
              <a:gd name="connsiteY41" fmla="*/ 123 h 10000"/>
              <a:gd name="connsiteX42" fmla="*/ 232 w 10000"/>
              <a:gd name="connsiteY42" fmla="*/ 81 h 10000"/>
              <a:gd name="connsiteX43" fmla="*/ 59 w 10000"/>
              <a:gd name="connsiteY43" fmla="*/ 21 h 10000"/>
              <a:gd name="connsiteX44" fmla="*/ 0 w 10000"/>
              <a:gd name="connsiteY44" fmla="*/ 0 h 10000"/>
              <a:gd name="connsiteX45" fmla="*/ 0 w 10000"/>
              <a:gd name="connsiteY45" fmla="*/ 0 h 10000"/>
              <a:gd name="connsiteX0" fmla="*/ 0 w 10000"/>
              <a:gd name="connsiteY0" fmla="*/ 0 h 4282"/>
              <a:gd name="connsiteX1" fmla="*/ 9937 w 10000"/>
              <a:gd name="connsiteY1" fmla="*/ 4282 h 4282"/>
              <a:gd name="connsiteX2" fmla="*/ 10000 w 10000"/>
              <a:gd name="connsiteY2" fmla="*/ 4 h 4282"/>
              <a:gd name="connsiteX3" fmla="*/ 10000 w 10000"/>
              <a:gd name="connsiteY3" fmla="*/ 4 h 4282"/>
              <a:gd name="connsiteX4" fmla="*/ 9773 w 10000"/>
              <a:gd name="connsiteY4" fmla="*/ 91 h 4282"/>
              <a:gd name="connsiteX5" fmla="*/ 9547 w 10000"/>
              <a:gd name="connsiteY5" fmla="*/ 175 h 4282"/>
              <a:gd name="connsiteX6" fmla="*/ 9320 w 10000"/>
              <a:gd name="connsiteY6" fmla="*/ 256 h 4282"/>
              <a:gd name="connsiteX7" fmla="*/ 9092 w 10000"/>
              <a:gd name="connsiteY7" fmla="*/ 326 h 4282"/>
              <a:gd name="connsiteX8" fmla="*/ 8865 w 10000"/>
              <a:gd name="connsiteY8" fmla="*/ 396 h 4282"/>
              <a:gd name="connsiteX9" fmla="*/ 8637 w 10000"/>
              <a:gd name="connsiteY9" fmla="*/ 462 h 4282"/>
              <a:gd name="connsiteX10" fmla="*/ 8412 w 10000"/>
              <a:gd name="connsiteY10" fmla="*/ 518 h 4282"/>
              <a:gd name="connsiteX11" fmla="*/ 8184 w 10000"/>
              <a:gd name="connsiteY11" fmla="*/ 571 h 4282"/>
              <a:gd name="connsiteX12" fmla="*/ 7957 w 10000"/>
              <a:gd name="connsiteY12" fmla="*/ 620 h 4282"/>
              <a:gd name="connsiteX13" fmla="*/ 7734 w 10000"/>
              <a:gd name="connsiteY13" fmla="*/ 662 h 4282"/>
              <a:gd name="connsiteX14" fmla="*/ 7508 w 10000"/>
              <a:gd name="connsiteY14" fmla="*/ 704 h 4282"/>
              <a:gd name="connsiteX15" fmla="*/ 7285 w 10000"/>
              <a:gd name="connsiteY15" fmla="*/ 739 h 4282"/>
              <a:gd name="connsiteX16" fmla="*/ 7062 w 10000"/>
              <a:gd name="connsiteY16" fmla="*/ 767 h 4282"/>
              <a:gd name="connsiteX17" fmla="*/ 6840 w 10000"/>
              <a:gd name="connsiteY17" fmla="*/ 795 h 4282"/>
              <a:gd name="connsiteX18" fmla="*/ 6620 w 10000"/>
              <a:gd name="connsiteY18" fmla="*/ 819 h 4282"/>
              <a:gd name="connsiteX19" fmla="*/ 6402 w 10000"/>
              <a:gd name="connsiteY19" fmla="*/ 837 h 4282"/>
              <a:gd name="connsiteX20" fmla="*/ 6184 w 10000"/>
              <a:gd name="connsiteY20" fmla="*/ 851 h 4282"/>
              <a:gd name="connsiteX21" fmla="*/ 5968 w 10000"/>
              <a:gd name="connsiteY21" fmla="*/ 865 h 4282"/>
              <a:gd name="connsiteX22" fmla="*/ 5755 w 10000"/>
              <a:gd name="connsiteY22" fmla="*/ 872 h 4282"/>
              <a:gd name="connsiteX23" fmla="*/ 5542 w 10000"/>
              <a:gd name="connsiteY23" fmla="*/ 879 h 4282"/>
              <a:gd name="connsiteX24" fmla="*/ 5332 w 10000"/>
              <a:gd name="connsiteY24" fmla="*/ 882 h 4282"/>
              <a:gd name="connsiteX25" fmla="*/ 5124 w 10000"/>
              <a:gd name="connsiteY25" fmla="*/ 879 h 4282"/>
              <a:gd name="connsiteX26" fmla="*/ 4918 w 10000"/>
              <a:gd name="connsiteY26" fmla="*/ 879 h 4282"/>
              <a:gd name="connsiteX27" fmla="*/ 4714 w 10000"/>
              <a:gd name="connsiteY27" fmla="*/ 872 h 4282"/>
              <a:gd name="connsiteX28" fmla="*/ 4514 w 10000"/>
              <a:gd name="connsiteY28" fmla="*/ 861 h 4282"/>
              <a:gd name="connsiteX29" fmla="*/ 4316 w 10000"/>
              <a:gd name="connsiteY29" fmla="*/ 851 h 4282"/>
              <a:gd name="connsiteX30" fmla="*/ 4122 w 10000"/>
              <a:gd name="connsiteY30" fmla="*/ 840 h 4282"/>
              <a:gd name="connsiteX31" fmla="*/ 3929 w 10000"/>
              <a:gd name="connsiteY31" fmla="*/ 823 h 4282"/>
              <a:gd name="connsiteX32" fmla="*/ 3739 w 10000"/>
              <a:gd name="connsiteY32" fmla="*/ 805 h 4282"/>
              <a:gd name="connsiteX33" fmla="*/ 3553 w 10000"/>
              <a:gd name="connsiteY33" fmla="*/ 788 h 4282"/>
              <a:gd name="connsiteX34" fmla="*/ 3190 w 10000"/>
              <a:gd name="connsiteY34" fmla="*/ 742 h 4282"/>
              <a:gd name="connsiteX35" fmla="*/ 1610 w 10000"/>
              <a:gd name="connsiteY35" fmla="*/ 462 h 4282"/>
              <a:gd name="connsiteX36" fmla="*/ 1347 w 10000"/>
              <a:gd name="connsiteY36" fmla="*/ 399 h 4282"/>
              <a:gd name="connsiteX37" fmla="*/ 1105 w 10000"/>
              <a:gd name="connsiteY37" fmla="*/ 336 h 4282"/>
              <a:gd name="connsiteX38" fmla="*/ 883 w 10000"/>
              <a:gd name="connsiteY38" fmla="*/ 277 h 4282"/>
              <a:gd name="connsiteX39" fmla="*/ 686 w 10000"/>
              <a:gd name="connsiteY39" fmla="*/ 221 h 4282"/>
              <a:gd name="connsiteX40" fmla="*/ 508 w 10000"/>
              <a:gd name="connsiteY40" fmla="*/ 168 h 4282"/>
              <a:gd name="connsiteX41" fmla="*/ 358 w 10000"/>
              <a:gd name="connsiteY41" fmla="*/ 123 h 4282"/>
              <a:gd name="connsiteX42" fmla="*/ 232 w 10000"/>
              <a:gd name="connsiteY42" fmla="*/ 81 h 4282"/>
              <a:gd name="connsiteX43" fmla="*/ 59 w 10000"/>
              <a:gd name="connsiteY43" fmla="*/ 21 h 4282"/>
              <a:gd name="connsiteX44" fmla="*/ 0 w 10000"/>
              <a:gd name="connsiteY44" fmla="*/ 0 h 4282"/>
              <a:gd name="connsiteX45" fmla="*/ 0 w 10000"/>
              <a:gd name="connsiteY45" fmla="*/ 0 h 4282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1347 w 10000"/>
              <a:gd name="connsiteY35" fmla="*/ 932 h 10000"/>
              <a:gd name="connsiteX36" fmla="*/ 1105 w 10000"/>
              <a:gd name="connsiteY36" fmla="*/ 785 h 10000"/>
              <a:gd name="connsiteX37" fmla="*/ 883 w 10000"/>
              <a:gd name="connsiteY37" fmla="*/ 647 h 10000"/>
              <a:gd name="connsiteX38" fmla="*/ 686 w 10000"/>
              <a:gd name="connsiteY38" fmla="*/ 516 h 10000"/>
              <a:gd name="connsiteX39" fmla="*/ 508 w 10000"/>
              <a:gd name="connsiteY39" fmla="*/ 392 h 10000"/>
              <a:gd name="connsiteX40" fmla="*/ 358 w 10000"/>
              <a:gd name="connsiteY40" fmla="*/ 287 h 10000"/>
              <a:gd name="connsiteX41" fmla="*/ 232 w 10000"/>
              <a:gd name="connsiteY41" fmla="*/ 189 h 10000"/>
              <a:gd name="connsiteX42" fmla="*/ 59 w 10000"/>
              <a:gd name="connsiteY42" fmla="*/ 49 h 10000"/>
              <a:gd name="connsiteX43" fmla="*/ 0 w 10000"/>
              <a:gd name="connsiteY43" fmla="*/ 0 h 10000"/>
              <a:gd name="connsiteX44" fmla="*/ 0 w 10000"/>
              <a:gd name="connsiteY44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1105 w 10000"/>
              <a:gd name="connsiteY35" fmla="*/ 785 h 10000"/>
              <a:gd name="connsiteX36" fmla="*/ 883 w 10000"/>
              <a:gd name="connsiteY36" fmla="*/ 647 h 10000"/>
              <a:gd name="connsiteX37" fmla="*/ 686 w 10000"/>
              <a:gd name="connsiteY37" fmla="*/ 516 h 10000"/>
              <a:gd name="connsiteX38" fmla="*/ 508 w 10000"/>
              <a:gd name="connsiteY38" fmla="*/ 392 h 10000"/>
              <a:gd name="connsiteX39" fmla="*/ 358 w 10000"/>
              <a:gd name="connsiteY39" fmla="*/ 287 h 10000"/>
              <a:gd name="connsiteX40" fmla="*/ 232 w 10000"/>
              <a:gd name="connsiteY40" fmla="*/ 189 h 10000"/>
              <a:gd name="connsiteX41" fmla="*/ 59 w 10000"/>
              <a:gd name="connsiteY41" fmla="*/ 49 h 10000"/>
              <a:gd name="connsiteX42" fmla="*/ 0 w 10000"/>
              <a:gd name="connsiteY42" fmla="*/ 0 h 10000"/>
              <a:gd name="connsiteX43" fmla="*/ 0 w 10000"/>
              <a:gd name="connsiteY43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883 w 10000"/>
              <a:gd name="connsiteY35" fmla="*/ 647 h 10000"/>
              <a:gd name="connsiteX36" fmla="*/ 686 w 10000"/>
              <a:gd name="connsiteY36" fmla="*/ 516 h 10000"/>
              <a:gd name="connsiteX37" fmla="*/ 508 w 10000"/>
              <a:gd name="connsiteY37" fmla="*/ 392 h 10000"/>
              <a:gd name="connsiteX38" fmla="*/ 358 w 10000"/>
              <a:gd name="connsiteY38" fmla="*/ 287 h 10000"/>
              <a:gd name="connsiteX39" fmla="*/ 232 w 10000"/>
              <a:gd name="connsiteY39" fmla="*/ 189 h 10000"/>
              <a:gd name="connsiteX40" fmla="*/ 59 w 10000"/>
              <a:gd name="connsiteY40" fmla="*/ 49 h 10000"/>
              <a:gd name="connsiteX41" fmla="*/ 0 w 10000"/>
              <a:gd name="connsiteY41" fmla="*/ 0 h 10000"/>
              <a:gd name="connsiteX42" fmla="*/ 0 w 10000"/>
              <a:gd name="connsiteY42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686 w 10000"/>
              <a:gd name="connsiteY35" fmla="*/ 516 h 10000"/>
              <a:gd name="connsiteX36" fmla="*/ 508 w 10000"/>
              <a:gd name="connsiteY36" fmla="*/ 392 h 10000"/>
              <a:gd name="connsiteX37" fmla="*/ 358 w 10000"/>
              <a:gd name="connsiteY37" fmla="*/ 287 h 10000"/>
              <a:gd name="connsiteX38" fmla="*/ 232 w 10000"/>
              <a:gd name="connsiteY38" fmla="*/ 189 h 10000"/>
              <a:gd name="connsiteX39" fmla="*/ 59 w 10000"/>
              <a:gd name="connsiteY39" fmla="*/ 49 h 10000"/>
              <a:gd name="connsiteX40" fmla="*/ 0 w 10000"/>
              <a:gd name="connsiteY40" fmla="*/ 0 h 10000"/>
              <a:gd name="connsiteX41" fmla="*/ 0 w 10000"/>
              <a:gd name="connsiteY41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08 w 10000"/>
              <a:gd name="connsiteY35" fmla="*/ 392 h 10000"/>
              <a:gd name="connsiteX36" fmla="*/ 358 w 10000"/>
              <a:gd name="connsiteY36" fmla="*/ 287 h 10000"/>
              <a:gd name="connsiteX37" fmla="*/ 232 w 10000"/>
              <a:gd name="connsiteY37" fmla="*/ 189 h 10000"/>
              <a:gd name="connsiteX38" fmla="*/ 59 w 10000"/>
              <a:gd name="connsiteY38" fmla="*/ 49 h 10000"/>
              <a:gd name="connsiteX39" fmla="*/ 0 w 10000"/>
              <a:gd name="connsiteY39" fmla="*/ 0 h 10000"/>
              <a:gd name="connsiteX40" fmla="*/ 0 w 10000"/>
              <a:gd name="connsiteY40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358 w 10000"/>
              <a:gd name="connsiteY35" fmla="*/ 287 h 10000"/>
              <a:gd name="connsiteX36" fmla="*/ 232 w 10000"/>
              <a:gd name="connsiteY36" fmla="*/ 189 h 10000"/>
              <a:gd name="connsiteX37" fmla="*/ 59 w 10000"/>
              <a:gd name="connsiteY37" fmla="*/ 49 h 10000"/>
              <a:gd name="connsiteX38" fmla="*/ 0 w 10000"/>
              <a:gd name="connsiteY38" fmla="*/ 0 h 10000"/>
              <a:gd name="connsiteX39" fmla="*/ 0 w 10000"/>
              <a:gd name="connsiteY39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232 w 10000"/>
              <a:gd name="connsiteY35" fmla="*/ 189 h 10000"/>
              <a:gd name="connsiteX36" fmla="*/ 59 w 10000"/>
              <a:gd name="connsiteY36" fmla="*/ 49 h 10000"/>
              <a:gd name="connsiteX37" fmla="*/ 0 w 10000"/>
              <a:gd name="connsiteY37" fmla="*/ 0 h 10000"/>
              <a:gd name="connsiteX38" fmla="*/ 0 w 10000"/>
              <a:gd name="connsiteY38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9 w 10000"/>
              <a:gd name="connsiteY35" fmla="*/ 49 h 10000"/>
              <a:gd name="connsiteX36" fmla="*/ 0 w 10000"/>
              <a:gd name="connsiteY36" fmla="*/ 0 h 10000"/>
              <a:gd name="connsiteX37" fmla="*/ 0 w 10000"/>
              <a:gd name="connsiteY37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9 w 10000"/>
              <a:gd name="connsiteY35" fmla="*/ 49 h 10000"/>
              <a:gd name="connsiteX36" fmla="*/ 0 w 10000"/>
              <a:gd name="connsiteY36" fmla="*/ 0 h 10000"/>
              <a:gd name="connsiteX0" fmla="*/ 0 w 9941"/>
              <a:gd name="connsiteY0" fmla="*/ 40 h 9991"/>
              <a:gd name="connsiteX1" fmla="*/ 9878 w 9941"/>
              <a:gd name="connsiteY1" fmla="*/ 9991 h 9991"/>
              <a:gd name="connsiteX2" fmla="*/ 9941 w 9941"/>
              <a:gd name="connsiteY2" fmla="*/ 0 h 9991"/>
              <a:gd name="connsiteX3" fmla="*/ 9941 w 9941"/>
              <a:gd name="connsiteY3" fmla="*/ 0 h 9991"/>
              <a:gd name="connsiteX4" fmla="*/ 9714 w 9941"/>
              <a:gd name="connsiteY4" fmla="*/ 204 h 9991"/>
              <a:gd name="connsiteX5" fmla="*/ 9488 w 9941"/>
              <a:gd name="connsiteY5" fmla="*/ 400 h 9991"/>
              <a:gd name="connsiteX6" fmla="*/ 9261 w 9941"/>
              <a:gd name="connsiteY6" fmla="*/ 589 h 9991"/>
              <a:gd name="connsiteX7" fmla="*/ 9033 w 9941"/>
              <a:gd name="connsiteY7" fmla="*/ 752 h 9991"/>
              <a:gd name="connsiteX8" fmla="*/ 8806 w 9941"/>
              <a:gd name="connsiteY8" fmla="*/ 916 h 9991"/>
              <a:gd name="connsiteX9" fmla="*/ 8578 w 9941"/>
              <a:gd name="connsiteY9" fmla="*/ 1070 h 9991"/>
              <a:gd name="connsiteX10" fmla="*/ 8353 w 9941"/>
              <a:gd name="connsiteY10" fmla="*/ 1201 h 9991"/>
              <a:gd name="connsiteX11" fmla="*/ 8125 w 9941"/>
              <a:gd name="connsiteY11" fmla="*/ 1324 h 9991"/>
              <a:gd name="connsiteX12" fmla="*/ 7898 w 9941"/>
              <a:gd name="connsiteY12" fmla="*/ 1439 h 9991"/>
              <a:gd name="connsiteX13" fmla="*/ 7675 w 9941"/>
              <a:gd name="connsiteY13" fmla="*/ 1537 h 9991"/>
              <a:gd name="connsiteX14" fmla="*/ 7449 w 9941"/>
              <a:gd name="connsiteY14" fmla="*/ 1635 h 9991"/>
              <a:gd name="connsiteX15" fmla="*/ 7226 w 9941"/>
              <a:gd name="connsiteY15" fmla="*/ 1717 h 9991"/>
              <a:gd name="connsiteX16" fmla="*/ 7003 w 9941"/>
              <a:gd name="connsiteY16" fmla="*/ 1782 h 9991"/>
              <a:gd name="connsiteX17" fmla="*/ 6781 w 9941"/>
              <a:gd name="connsiteY17" fmla="*/ 1848 h 9991"/>
              <a:gd name="connsiteX18" fmla="*/ 6561 w 9941"/>
              <a:gd name="connsiteY18" fmla="*/ 1904 h 9991"/>
              <a:gd name="connsiteX19" fmla="*/ 6343 w 9941"/>
              <a:gd name="connsiteY19" fmla="*/ 1946 h 9991"/>
              <a:gd name="connsiteX20" fmla="*/ 6125 w 9941"/>
              <a:gd name="connsiteY20" fmla="*/ 1978 h 9991"/>
              <a:gd name="connsiteX21" fmla="*/ 5909 w 9941"/>
              <a:gd name="connsiteY21" fmla="*/ 2011 h 9991"/>
              <a:gd name="connsiteX22" fmla="*/ 5696 w 9941"/>
              <a:gd name="connsiteY22" fmla="*/ 2027 h 9991"/>
              <a:gd name="connsiteX23" fmla="*/ 5483 w 9941"/>
              <a:gd name="connsiteY23" fmla="*/ 2044 h 9991"/>
              <a:gd name="connsiteX24" fmla="*/ 5273 w 9941"/>
              <a:gd name="connsiteY24" fmla="*/ 2051 h 9991"/>
              <a:gd name="connsiteX25" fmla="*/ 5065 w 9941"/>
              <a:gd name="connsiteY25" fmla="*/ 2044 h 9991"/>
              <a:gd name="connsiteX26" fmla="*/ 4859 w 9941"/>
              <a:gd name="connsiteY26" fmla="*/ 2044 h 9991"/>
              <a:gd name="connsiteX27" fmla="*/ 4655 w 9941"/>
              <a:gd name="connsiteY27" fmla="*/ 2027 h 9991"/>
              <a:gd name="connsiteX28" fmla="*/ 4455 w 9941"/>
              <a:gd name="connsiteY28" fmla="*/ 2002 h 9991"/>
              <a:gd name="connsiteX29" fmla="*/ 4257 w 9941"/>
              <a:gd name="connsiteY29" fmla="*/ 1978 h 9991"/>
              <a:gd name="connsiteX30" fmla="*/ 4063 w 9941"/>
              <a:gd name="connsiteY30" fmla="*/ 1953 h 9991"/>
              <a:gd name="connsiteX31" fmla="*/ 3870 w 9941"/>
              <a:gd name="connsiteY31" fmla="*/ 1913 h 9991"/>
              <a:gd name="connsiteX32" fmla="*/ 3680 w 9941"/>
              <a:gd name="connsiteY32" fmla="*/ 1871 h 9991"/>
              <a:gd name="connsiteX33" fmla="*/ 3494 w 9941"/>
              <a:gd name="connsiteY33" fmla="*/ 1831 h 9991"/>
              <a:gd name="connsiteX34" fmla="*/ 3131 w 9941"/>
              <a:gd name="connsiteY34" fmla="*/ 1724 h 9991"/>
              <a:gd name="connsiteX35" fmla="*/ 0 w 9941"/>
              <a:gd name="connsiteY35" fmla="*/ 40 h 9991"/>
              <a:gd name="connsiteX0" fmla="*/ 58 w 6850"/>
              <a:gd name="connsiteY0" fmla="*/ 2532 h 10000"/>
              <a:gd name="connsiteX1" fmla="*/ 6787 w 6850"/>
              <a:gd name="connsiteY1" fmla="*/ 10000 h 10000"/>
              <a:gd name="connsiteX2" fmla="*/ 6850 w 6850"/>
              <a:gd name="connsiteY2" fmla="*/ 0 h 10000"/>
              <a:gd name="connsiteX3" fmla="*/ 6850 w 6850"/>
              <a:gd name="connsiteY3" fmla="*/ 0 h 10000"/>
              <a:gd name="connsiteX4" fmla="*/ 6622 w 6850"/>
              <a:gd name="connsiteY4" fmla="*/ 204 h 10000"/>
              <a:gd name="connsiteX5" fmla="*/ 6394 w 6850"/>
              <a:gd name="connsiteY5" fmla="*/ 400 h 10000"/>
              <a:gd name="connsiteX6" fmla="*/ 6166 w 6850"/>
              <a:gd name="connsiteY6" fmla="*/ 590 h 10000"/>
              <a:gd name="connsiteX7" fmla="*/ 5937 w 6850"/>
              <a:gd name="connsiteY7" fmla="*/ 753 h 10000"/>
              <a:gd name="connsiteX8" fmla="*/ 5708 w 6850"/>
              <a:gd name="connsiteY8" fmla="*/ 917 h 10000"/>
              <a:gd name="connsiteX9" fmla="*/ 5479 w 6850"/>
              <a:gd name="connsiteY9" fmla="*/ 1071 h 10000"/>
              <a:gd name="connsiteX10" fmla="*/ 5253 w 6850"/>
              <a:gd name="connsiteY10" fmla="*/ 1202 h 10000"/>
              <a:gd name="connsiteX11" fmla="*/ 5023 w 6850"/>
              <a:gd name="connsiteY11" fmla="*/ 1325 h 10000"/>
              <a:gd name="connsiteX12" fmla="*/ 4795 w 6850"/>
              <a:gd name="connsiteY12" fmla="*/ 1440 h 10000"/>
              <a:gd name="connsiteX13" fmla="*/ 4571 w 6850"/>
              <a:gd name="connsiteY13" fmla="*/ 1538 h 10000"/>
              <a:gd name="connsiteX14" fmla="*/ 4343 w 6850"/>
              <a:gd name="connsiteY14" fmla="*/ 1636 h 10000"/>
              <a:gd name="connsiteX15" fmla="*/ 4119 w 6850"/>
              <a:gd name="connsiteY15" fmla="*/ 1719 h 10000"/>
              <a:gd name="connsiteX16" fmla="*/ 3895 w 6850"/>
              <a:gd name="connsiteY16" fmla="*/ 1784 h 10000"/>
              <a:gd name="connsiteX17" fmla="*/ 3671 w 6850"/>
              <a:gd name="connsiteY17" fmla="*/ 1850 h 10000"/>
              <a:gd name="connsiteX18" fmla="*/ 3450 w 6850"/>
              <a:gd name="connsiteY18" fmla="*/ 1906 h 10000"/>
              <a:gd name="connsiteX19" fmla="*/ 3231 w 6850"/>
              <a:gd name="connsiteY19" fmla="*/ 1948 h 10000"/>
              <a:gd name="connsiteX20" fmla="*/ 3011 w 6850"/>
              <a:gd name="connsiteY20" fmla="*/ 1980 h 10000"/>
              <a:gd name="connsiteX21" fmla="*/ 2794 w 6850"/>
              <a:gd name="connsiteY21" fmla="*/ 2013 h 10000"/>
              <a:gd name="connsiteX22" fmla="*/ 2580 w 6850"/>
              <a:gd name="connsiteY22" fmla="*/ 2029 h 10000"/>
              <a:gd name="connsiteX23" fmla="*/ 2366 w 6850"/>
              <a:gd name="connsiteY23" fmla="*/ 2046 h 10000"/>
              <a:gd name="connsiteX24" fmla="*/ 2154 w 6850"/>
              <a:gd name="connsiteY24" fmla="*/ 2053 h 10000"/>
              <a:gd name="connsiteX25" fmla="*/ 1945 w 6850"/>
              <a:gd name="connsiteY25" fmla="*/ 2046 h 10000"/>
              <a:gd name="connsiteX26" fmla="*/ 1738 w 6850"/>
              <a:gd name="connsiteY26" fmla="*/ 2046 h 10000"/>
              <a:gd name="connsiteX27" fmla="*/ 1533 w 6850"/>
              <a:gd name="connsiteY27" fmla="*/ 2029 h 10000"/>
              <a:gd name="connsiteX28" fmla="*/ 1331 w 6850"/>
              <a:gd name="connsiteY28" fmla="*/ 2004 h 10000"/>
              <a:gd name="connsiteX29" fmla="*/ 1132 w 6850"/>
              <a:gd name="connsiteY29" fmla="*/ 1980 h 10000"/>
              <a:gd name="connsiteX30" fmla="*/ 937 w 6850"/>
              <a:gd name="connsiteY30" fmla="*/ 1955 h 10000"/>
              <a:gd name="connsiteX31" fmla="*/ 743 w 6850"/>
              <a:gd name="connsiteY31" fmla="*/ 1915 h 10000"/>
              <a:gd name="connsiteX32" fmla="*/ 552 w 6850"/>
              <a:gd name="connsiteY32" fmla="*/ 1873 h 10000"/>
              <a:gd name="connsiteX33" fmla="*/ 365 w 6850"/>
              <a:gd name="connsiteY33" fmla="*/ 1833 h 10000"/>
              <a:gd name="connsiteX34" fmla="*/ 0 w 6850"/>
              <a:gd name="connsiteY34" fmla="*/ 1726 h 10000"/>
              <a:gd name="connsiteX35" fmla="*/ 58 w 6850"/>
              <a:gd name="connsiteY35" fmla="*/ 2532 h 10000"/>
              <a:gd name="connsiteX0" fmla="*/ 85 w 10000"/>
              <a:gd name="connsiteY0" fmla="*/ 2532 h 5291"/>
              <a:gd name="connsiteX1" fmla="*/ 9958 w 10000"/>
              <a:gd name="connsiteY1" fmla="*/ 5291 h 5291"/>
              <a:gd name="connsiteX2" fmla="*/ 10000 w 10000"/>
              <a:gd name="connsiteY2" fmla="*/ 0 h 5291"/>
              <a:gd name="connsiteX3" fmla="*/ 10000 w 10000"/>
              <a:gd name="connsiteY3" fmla="*/ 0 h 5291"/>
              <a:gd name="connsiteX4" fmla="*/ 9667 w 10000"/>
              <a:gd name="connsiteY4" fmla="*/ 204 h 5291"/>
              <a:gd name="connsiteX5" fmla="*/ 9334 w 10000"/>
              <a:gd name="connsiteY5" fmla="*/ 400 h 5291"/>
              <a:gd name="connsiteX6" fmla="*/ 9001 w 10000"/>
              <a:gd name="connsiteY6" fmla="*/ 590 h 5291"/>
              <a:gd name="connsiteX7" fmla="*/ 8667 w 10000"/>
              <a:gd name="connsiteY7" fmla="*/ 753 h 5291"/>
              <a:gd name="connsiteX8" fmla="*/ 8333 w 10000"/>
              <a:gd name="connsiteY8" fmla="*/ 917 h 5291"/>
              <a:gd name="connsiteX9" fmla="*/ 7999 w 10000"/>
              <a:gd name="connsiteY9" fmla="*/ 1071 h 5291"/>
              <a:gd name="connsiteX10" fmla="*/ 7669 w 10000"/>
              <a:gd name="connsiteY10" fmla="*/ 1202 h 5291"/>
              <a:gd name="connsiteX11" fmla="*/ 7333 w 10000"/>
              <a:gd name="connsiteY11" fmla="*/ 1325 h 5291"/>
              <a:gd name="connsiteX12" fmla="*/ 7000 w 10000"/>
              <a:gd name="connsiteY12" fmla="*/ 1440 h 5291"/>
              <a:gd name="connsiteX13" fmla="*/ 6673 w 10000"/>
              <a:gd name="connsiteY13" fmla="*/ 1538 h 5291"/>
              <a:gd name="connsiteX14" fmla="*/ 6340 w 10000"/>
              <a:gd name="connsiteY14" fmla="*/ 1636 h 5291"/>
              <a:gd name="connsiteX15" fmla="*/ 6013 w 10000"/>
              <a:gd name="connsiteY15" fmla="*/ 1719 h 5291"/>
              <a:gd name="connsiteX16" fmla="*/ 5686 w 10000"/>
              <a:gd name="connsiteY16" fmla="*/ 1784 h 5291"/>
              <a:gd name="connsiteX17" fmla="*/ 5359 w 10000"/>
              <a:gd name="connsiteY17" fmla="*/ 1850 h 5291"/>
              <a:gd name="connsiteX18" fmla="*/ 5036 w 10000"/>
              <a:gd name="connsiteY18" fmla="*/ 1906 h 5291"/>
              <a:gd name="connsiteX19" fmla="*/ 4717 w 10000"/>
              <a:gd name="connsiteY19" fmla="*/ 1948 h 5291"/>
              <a:gd name="connsiteX20" fmla="*/ 4396 w 10000"/>
              <a:gd name="connsiteY20" fmla="*/ 1980 h 5291"/>
              <a:gd name="connsiteX21" fmla="*/ 4079 w 10000"/>
              <a:gd name="connsiteY21" fmla="*/ 2013 h 5291"/>
              <a:gd name="connsiteX22" fmla="*/ 3766 w 10000"/>
              <a:gd name="connsiteY22" fmla="*/ 2029 h 5291"/>
              <a:gd name="connsiteX23" fmla="*/ 3454 w 10000"/>
              <a:gd name="connsiteY23" fmla="*/ 2046 h 5291"/>
              <a:gd name="connsiteX24" fmla="*/ 3145 w 10000"/>
              <a:gd name="connsiteY24" fmla="*/ 2053 h 5291"/>
              <a:gd name="connsiteX25" fmla="*/ 2839 w 10000"/>
              <a:gd name="connsiteY25" fmla="*/ 2046 h 5291"/>
              <a:gd name="connsiteX26" fmla="*/ 2537 w 10000"/>
              <a:gd name="connsiteY26" fmla="*/ 2046 h 5291"/>
              <a:gd name="connsiteX27" fmla="*/ 2238 w 10000"/>
              <a:gd name="connsiteY27" fmla="*/ 2029 h 5291"/>
              <a:gd name="connsiteX28" fmla="*/ 1943 w 10000"/>
              <a:gd name="connsiteY28" fmla="*/ 2004 h 5291"/>
              <a:gd name="connsiteX29" fmla="*/ 1653 w 10000"/>
              <a:gd name="connsiteY29" fmla="*/ 1980 h 5291"/>
              <a:gd name="connsiteX30" fmla="*/ 1368 w 10000"/>
              <a:gd name="connsiteY30" fmla="*/ 1955 h 5291"/>
              <a:gd name="connsiteX31" fmla="*/ 1085 w 10000"/>
              <a:gd name="connsiteY31" fmla="*/ 1915 h 5291"/>
              <a:gd name="connsiteX32" fmla="*/ 806 w 10000"/>
              <a:gd name="connsiteY32" fmla="*/ 1873 h 5291"/>
              <a:gd name="connsiteX33" fmla="*/ 533 w 10000"/>
              <a:gd name="connsiteY33" fmla="*/ 1833 h 5291"/>
              <a:gd name="connsiteX34" fmla="*/ 0 w 10000"/>
              <a:gd name="connsiteY34" fmla="*/ 1726 h 5291"/>
              <a:gd name="connsiteX35" fmla="*/ 85 w 10000"/>
              <a:gd name="connsiteY35" fmla="*/ 2532 h 5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01835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173808" y="402165"/>
            <a:ext cx="5597923" cy="605367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5"/>
          <p:cNvSpPr>
            <a:spLocks/>
          </p:cNvSpPr>
          <p:nvPr/>
        </p:nvSpPr>
        <p:spPr bwMode="auto">
          <a:xfrm rot="16200000">
            <a:off x="3297079" y="2801558"/>
            <a:ext cx="6053670" cy="1254885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2856 h 2856"/>
              <a:gd name="T4" fmla="*/ 7104 w 7104"/>
              <a:gd name="T5" fmla="*/ 2856 h 2856"/>
              <a:gd name="T6" fmla="*/ 7104 w 7104"/>
              <a:gd name="T7" fmla="*/ 1 h 2856"/>
              <a:gd name="T8" fmla="*/ 7104 w 7104"/>
              <a:gd name="T9" fmla="*/ 1 h 2856"/>
              <a:gd name="T10" fmla="*/ 6943 w 7104"/>
              <a:gd name="T11" fmla="*/ 26 h 2856"/>
              <a:gd name="T12" fmla="*/ 6782 w 7104"/>
              <a:gd name="T13" fmla="*/ 50 h 2856"/>
              <a:gd name="T14" fmla="*/ 6621 w 7104"/>
              <a:gd name="T15" fmla="*/ 73 h 2856"/>
              <a:gd name="T16" fmla="*/ 6459 w 7104"/>
              <a:gd name="T17" fmla="*/ 93 h 2856"/>
              <a:gd name="T18" fmla="*/ 6298 w 7104"/>
              <a:gd name="T19" fmla="*/ 113 h 2856"/>
              <a:gd name="T20" fmla="*/ 6136 w 7104"/>
              <a:gd name="T21" fmla="*/ 132 h 2856"/>
              <a:gd name="T22" fmla="*/ 5976 w 7104"/>
              <a:gd name="T23" fmla="*/ 148 h 2856"/>
              <a:gd name="T24" fmla="*/ 5814 w 7104"/>
              <a:gd name="T25" fmla="*/ 163 h 2856"/>
              <a:gd name="T26" fmla="*/ 5653 w 7104"/>
              <a:gd name="T27" fmla="*/ 177 h 2856"/>
              <a:gd name="T28" fmla="*/ 5494 w 7104"/>
              <a:gd name="T29" fmla="*/ 189 h 2856"/>
              <a:gd name="T30" fmla="*/ 5334 w 7104"/>
              <a:gd name="T31" fmla="*/ 201 h 2856"/>
              <a:gd name="T32" fmla="*/ 5175 w 7104"/>
              <a:gd name="T33" fmla="*/ 211 h 2856"/>
              <a:gd name="T34" fmla="*/ 5017 w 7104"/>
              <a:gd name="T35" fmla="*/ 219 h 2856"/>
              <a:gd name="T36" fmla="*/ 4859 w 7104"/>
              <a:gd name="T37" fmla="*/ 227 h 2856"/>
              <a:gd name="T38" fmla="*/ 4703 w 7104"/>
              <a:gd name="T39" fmla="*/ 234 h 2856"/>
              <a:gd name="T40" fmla="*/ 4548 w 7104"/>
              <a:gd name="T41" fmla="*/ 239 h 2856"/>
              <a:gd name="T42" fmla="*/ 4393 w 7104"/>
              <a:gd name="T43" fmla="*/ 243 h 2856"/>
              <a:gd name="T44" fmla="*/ 4240 w 7104"/>
              <a:gd name="T45" fmla="*/ 247 h 2856"/>
              <a:gd name="T46" fmla="*/ 4088 w 7104"/>
              <a:gd name="T47" fmla="*/ 249 h 2856"/>
              <a:gd name="T48" fmla="*/ 3937 w 7104"/>
              <a:gd name="T49" fmla="*/ 251 h 2856"/>
              <a:gd name="T50" fmla="*/ 3788 w 7104"/>
              <a:gd name="T51" fmla="*/ 252 h 2856"/>
              <a:gd name="T52" fmla="*/ 3640 w 7104"/>
              <a:gd name="T53" fmla="*/ 251 h 2856"/>
              <a:gd name="T54" fmla="*/ 3494 w 7104"/>
              <a:gd name="T55" fmla="*/ 251 h 2856"/>
              <a:gd name="T56" fmla="*/ 3349 w 7104"/>
              <a:gd name="T57" fmla="*/ 249 h 2856"/>
              <a:gd name="T58" fmla="*/ 3207 w 7104"/>
              <a:gd name="T59" fmla="*/ 246 h 2856"/>
              <a:gd name="T60" fmla="*/ 3066 w 7104"/>
              <a:gd name="T61" fmla="*/ 243 h 2856"/>
              <a:gd name="T62" fmla="*/ 2928 w 7104"/>
              <a:gd name="T63" fmla="*/ 240 h 2856"/>
              <a:gd name="T64" fmla="*/ 2791 w 7104"/>
              <a:gd name="T65" fmla="*/ 235 h 2856"/>
              <a:gd name="T66" fmla="*/ 2656 w 7104"/>
              <a:gd name="T67" fmla="*/ 230 h 2856"/>
              <a:gd name="T68" fmla="*/ 2524 w 7104"/>
              <a:gd name="T69" fmla="*/ 225 h 2856"/>
              <a:gd name="T70" fmla="*/ 2266 w 7104"/>
              <a:gd name="T71" fmla="*/ 212 h 2856"/>
              <a:gd name="T72" fmla="*/ 2019 w 7104"/>
              <a:gd name="T73" fmla="*/ 198 h 2856"/>
              <a:gd name="T74" fmla="*/ 1782 w 7104"/>
              <a:gd name="T75" fmla="*/ 183 h 2856"/>
              <a:gd name="T76" fmla="*/ 1557 w 7104"/>
              <a:gd name="T77" fmla="*/ 167 h 2856"/>
              <a:gd name="T78" fmla="*/ 1343 w 7104"/>
              <a:gd name="T79" fmla="*/ 150 h 2856"/>
              <a:gd name="T80" fmla="*/ 1144 w 7104"/>
              <a:gd name="T81" fmla="*/ 132 h 2856"/>
              <a:gd name="T82" fmla="*/ 957 w 7104"/>
              <a:gd name="T83" fmla="*/ 114 h 2856"/>
              <a:gd name="T84" fmla="*/ 785 w 7104"/>
              <a:gd name="T85" fmla="*/ 96 h 2856"/>
              <a:gd name="T86" fmla="*/ 627 w 7104"/>
              <a:gd name="T87" fmla="*/ 79 h 2856"/>
              <a:gd name="T88" fmla="*/ 487 w 7104"/>
              <a:gd name="T89" fmla="*/ 63 h 2856"/>
              <a:gd name="T90" fmla="*/ 361 w 7104"/>
              <a:gd name="T91" fmla="*/ 48 h 2856"/>
              <a:gd name="T92" fmla="*/ 254 w 7104"/>
              <a:gd name="T93" fmla="*/ 35 h 2856"/>
              <a:gd name="T94" fmla="*/ 165 w 7104"/>
              <a:gd name="T95" fmla="*/ 23 h 2856"/>
              <a:gd name="T96" fmla="*/ 42 w 7104"/>
              <a:gd name="T97" fmla="*/ 6 h 2856"/>
              <a:gd name="T98" fmla="*/ 0 w 7104"/>
              <a:gd name="T99" fmla="*/ 0 h 2856"/>
              <a:gd name="T100" fmla="*/ 0 w 7104"/>
              <a:gd name="T101" fmla="*/ 0 h 2856"/>
              <a:gd name="connsiteX0" fmla="*/ 0 w 10000"/>
              <a:gd name="connsiteY0" fmla="*/ 0 h 10000"/>
              <a:gd name="connsiteX1" fmla="*/ 0 w 10000"/>
              <a:gd name="connsiteY1" fmla="*/ 7628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842 w 10000"/>
              <a:gd name="connsiteY36" fmla="*/ 693 h 10000"/>
              <a:gd name="connsiteX37" fmla="*/ 2508 w 10000"/>
              <a:gd name="connsiteY37" fmla="*/ 641 h 10000"/>
              <a:gd name="connsiteX38" fmla="*/ 2192 w 10000"/>
              <a:gd name="connsiteY38" fmla="*/ 585 h 10000"/>
              <a:gd name="connsiteX39" fmla="*/ 1890 w 10000"/>
              <a:gd name="connsiteY39" fmla="*/ 525 h 10000"/>
              <a:gd name="connsiteX40" fmla="*/ 1610 w 10000"/>
              <a:gd name="connsiteY40" fmla="*/ 462 h 10000"/>
              <a:gd name="connsiteX41" fmla="*/ 1347 w 10000"/>
              <a:gd name="connsiteY41" fmla="*/ 399 h 10000"/>
              <a:gd name="connsiteX42" fmla="*/ 1105 w 10000"/>
              <a:gd name="connsiteY42" fmla="*/ 336 h 10000"/>
              <a:gd name="connsiteX43" fmla="*/ 883 w 10000"/>
              <a:gd name="connsiteY43" fmla="*/ 277 h 10000"/>
              <a:gd name="connsiteX44" fmla="*/ 686 w 10000"/>
              <a:gd name="connsiteY44" fmla="*/ 221 h 10000"/>
              <a:gd name="connsiteX45" fmla="*/ 508 w 10000"/>
              <a:gd name="connsiteY45" fmla="*/ 168 h 10000"/>
              <a:gd name="connsiteX46" fmla="*/ 358 w 10000"/>
              <a:gd name="connsiteY46" fmla="*/ 123 h 10000"/>
              <a:gd name="connsiteX47" fmla="*/ 232 w 10000"/>
              <a:gd name="connsiteY47" fmla="*/ 81 h 10000"/>
              <a:gd name="connsiteX48" fmla="*/ 59 w 10000"/>
              <a:gd name="connsiteY48" fmla="*/ 21 h 10000"/>
              <a:gd name="connsiteX49" fmla="*/ 0 w 10000"/>
              <a:gd name="connsiteY49" fmla="*/ 0 h 10000"/>
              <a:gd name="connsiteX50" fmla="*/ 0 w 10000"/>
              <a:gd name="connsiteY50" fmla="*/ 0 h 10000"/>
              <a:gd name="connsiteX0" fmla="*/ 0 w 10000"/>
              <a:gd name="connsiteY0" fmla="*/ 0 h 10000"/>
              <a:gd name="connsiteX1" fmla="*/ 0 w 10000"/>
              <a:gd name="connsiteY1" fmla="*/ 7945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842 w 10000"/>
              <a:gd name="connsiteY36" fmla="*/ 693 h 10000"/>
              <a:gd name="connsiteX37" fmla="*/ 2508 w 10000"/>
              <a:gd name="connsiteY37" fmla="*/ 641 h 10000"/>
              <a:gd name="connsiteX38" fmla="*/ 2192 w 10000"/>
              <a:gd name="connsiteY38" fmla="*/ 585 h 10000"/>
              <a:gd name="connsiteX39" fmla="*/ 1890 w 10000"/>
              <a:gd name="connsiteY39" fmla="*/ 525 h 10000"/>
              <a:gd name="connsiteX40" fmla="*/ 1610 w 10000"/>
              <a:gd name="connsiteY40" fmla="*/ 462 h 10000"/>
              <a:gd name="connsiteX41" fmla="*/ 1347 w 10000"/>
              <a:gd name="connsiteY41" fmla="*/ 399 h 10000"/>
              <a:gd name="connsiteX42" fmla="*/ 1105 w 10000"/>
              <a:gd name="connsiteY42" fmla="*/ 336 h 10000"/>
              <a:gd name="connsiteX43" fmla="*/ 883 w 10000"/>
              <a:gd name="connsiteY43" fmla="*/ 277 h 10000"/>
              <a:gd name="connsiteX44" fmla="*/ 686 w 10000"/>
              <a:gd name="connsiteY44" fmla="*/ 221 h 10000"/>
              <a:gd name="connsiteX45" fmla="*/ 508 w 10000"/>
              <a:gd name="connsiteY45" fmla="*/ 168 h 10000"/>
              <a:gd name="connsiteX46" fmla="*/ 358 w 10000"/>
              <a:gd name="connsiteY46" fmla="*/ 123 h 10000"/>
              <a:gd name="connsiteX47" fmla="*/ 232 w 10000"/>
              <a:gd name="connsiteY47" fmla="*/ 81 h 10000"/>
              <a:gd name="connsiteX48" fmla="*/ 59 w 10000"/>
              <a:gd name="connsiteY48" fmla="*/ 21 h 10000"/>
              <a:gd name="connsiteX49" fmla="*/ 0 w 10000"/>
              <a:gd name="connsiteY49" fmla="*/ 0 h 10000"/>
              <a:gd name="connsiteX50" fmla="*/ 0 w 10000"/>
              <a:gd name="connsiteY50" fmla="*/ 0 h 10000"/>
              <a:gd name="connsiteX0" fmla="*/ 0 w 10000"/>
              <a:gd name="connsiteY0" fmla="*/ 0 h 7946"/>
              <a:gd name="connsiteX1" fmla="*/ 0 w 10000"/>
              <a:gd name="connsiteY1" fmla="*/ 7945 h 7946"/>
              <a:gd name="connsiteX2" fmla="*/ 10000 w 10000"/>
              <a:gd name="connsiteY2" fmla="*/ 7946 h 7946"/>
              <a:gd name="connsiteX3" fmla="*/ 10000 w 10000"/>
              <a:gd name="connsiteY3" fmla="*/ 4 h 7946"/>
              <a:gd name="connsiteX4" fmla="*/ 10000 w 10000"/>
              <a:gd name="connsiteY4" fmla="*/ 4 h 7946"/>
              <a:gd name="connsiteX5" fmla="*/ 9773 w 10000"/>
              <a:gd name="connsiteY5" fmla="*/ 91 h 7946"/>
              <a:gd name="connsiteX6" fmla="*/ 9547 w 10000"/>
              <a:gd name="connsiteY6" fmla="*/ 175 h 7946"/>
              <a:gd name="connsiteX7" fmla="*/ 9320 w 10000"/>
              <a:gd name="connsiteY7" fmla="*/ 256 h 7946"/>
              <a:gd name="connsiteX8" fmla="*/ 9092 w 10000"/>
              <a:gd name="connsiteY8" fmla="*/ 326 h 7946"/>
              <a:gd name="connsiteX9" fmla="*/ 8865 w 10000"/>
              <a:gd name="connsiteY9" fmla="*/ 396 h 7946"/>
              <a:gd name="connsiteX10" fmla="*/ 8637 w 10000"/>
              <a:gd name="connsiteY10" fmla="*/ 462 h 7946"/>
              <a:gd name="connsiteX11" fmla="*/ 8412 w 10000"/>
              <a:gd name="connsiteY11" fmla="*/ 518 h 7946"/>
              <a:gd name="connsiteX12" fmla="*/ 8184 w 10000"/>
              <a:gd name="connsiteY12" fmla="*/ 571 h 7946"/>
              <a:gd name="connsiteX13" fmla="*/ 7957 w 10000"/>
              <a:gd name="connsiteY13" fmla="*/ 620 h 7946"/>
              <a:gd name="connsiteX14" fmla="*/ 7734 w 10000"/>
              <a:gd name="connsiteY14" fmla="*/ 662 h 7946"/>
              <a:gd name="connsiteX15" fmla="*/ 7508 w 10000"/>
              <a:gd name="connsiteY15" fmla="*/ 704 h 7946"/>
              <a:gd name="connsiteX16" fmla="*/ 7285 w 10000"/>
              <a:gd name="connsiteY16" fmla="*/ 739 h 7946"/>
              <a:gd name="connsiteX17" fmla="*/ 7062 w 10000"/>
              <a:gd name="connsiteY17" fmla="*/ 767 h 7946"/>
              <a:gd name="connsiteX18" fmla="*/ 6840 w 10000"/>
              <a:gd name="connsiteY18" fmla="*/ 795 h 7946"/>
              <a:gd name="connsiteX19" fmla="*/ 6620 w 10000"/>
              <a:gd name="connsiteY19" fmla="*/ 819 h 7946"/>
              <a:gd name="connsiteX20" fmla="*/ 6402 w 10000"/>
              <a:gd name="connsiteY20" fmla="*/ 837 h 7946"/>
              <a:gd name="connsiteX21" fmla="*/ 6184 w 10000"/>
              <a:gd name="connsiteY21" fmla="*/ 851 h 7946"/>
              <a:gd name="connsiteX22" fmla="*/ 5968 w 10000"/>
              <a:gd name="connsiteY22" fmla="*/ 865 h 7946"/>
              <a:gd name="connsiteX23" fmla="*/ 5755 w 10000"/>
              <a:gd name="connsiteY23" fmla="*/ 872 h 7946"/>
              <a:gd name="connsiteX24" fmla="*/ 5542 w 10000"/>
              <a:gd name="connsiteY24" fmla="*/ 879 h 7946"/>
              <a:gd name="connsiteX25" fmla="*/ 5332 w 10000"/>
              <a:gd name="connsiteY25" fmla="*/ 882 h 7946"/>
              <a:gd name="connsiteX26" fmla="*/ 5124 w 10000"/>
              <a:gd name="connsiteY26" fmla="*/ 879 h 7946"/>
              <a:gd name="connsiteX27" fmla="*/ 4918 w 10000"/>
              <a:gd name="connsiteY27" fmla="*/ 879 h 7946"/>
              <a:gd name="connsiteX28" fmla="*/ 4714 w 10000"/>
              <a:gd name="connsiteY28" fmla="*/ 872 h 7946"/>
              <a:gd name="connsiteX29" fmla="*/ 4514 w 10000"/>
              <a:gd name="connsiteY29" fmla="*/ 861 h 7946"/>
              <a:gd name="connsiteX30" fmla="*/ 4316 w 10000"/>
              <a:gd name="connsiteY30" fmla="*/ 851 h 7946"/>
              <a:gd name="connsiteX31" fmla="*/ 4122 w 10000"/>
              <a:gd name="connsiteY31" fmla="*/ 840 h 7946"/>
              <a:gd name="connsiteX32" fmla="*/ 3929 w 10000"/>
              <a:gd name="connsiteY32" fmla="*/ 823 h 7946"/>
              <a:gd name="connsiteX33" fmla="*/ 3739 w 10000"/>
              <a:gd name="connsiteY33" fmla="*/ 805 h 7946"/>
              <a:gd name="connsiteX34" fmla="*/ 3553 w 10000"/>
              <a:gd name="connsiteY34" fmla="*/ 788 h 7946"/>
              <a:gd name="connsiteX35" fmla="*/ 3190 w 10000"/>
              <a:gd name="connsiteY35" fmla="*/ 742 h 7946"/>
              <a:gd name="connsiteX36" fmla="*/ 2842 w 10000"/>
              <a:gd name="connsiteY36" fmla="*/ 693 h 7946"/>
              <a:gd name="connsiteX37" fmla="*/ 2508 w 10000"/>
              <a:gd name="connsiteY37" fmla="*/ 641 h 7946"/>
              <a:gd name="connsiteX38" fmla="*/ 2192 w 10000"/>
              <a:gd name="connsiteY38" fmla="*/ 585 h 7946"/>
              <a:gd name="connsiteX39" fmla="*/ 1890 w 10000"/>
              <a:gd name="connsiteY39" fmla="*/ 525 h 7946"/>
              <a:gd name="connsiteX40" fmla="*/ 1610 w 10000"/>
              <a:gd name="connsiteY40" fmla="*/ 462 h 7946"/>
              <a:gd name="connsiteX41" fmla="*/ 1347 w 10000"/>
              <a:gd name="connsiteY41" fmla="*/ 399 h 7946"/>
              <a:gd name="connsiteX42" fmla="*/ 1105 w 10000"/>
              <a:gd name="connsiteY42" fmla="*/ 336 h 7946"/>
              <a:gd name="connsiteX43" fmla="*/ 883 w 10000"/>
              <a:gd name="connsiteY43" fmla="*/ 277 h 7946"/>
              <a:gd name="connsiteX44" fmla="*/ 686 w 10000"/>
              <a:gd name="connsiteY44" fmla="*/ 221 h 7946"/>
              <a:gd name="connsiteX45" fmla="*/ 508 w 10000"/>
              <a:gd name="connsiteY45" fmla="*/ 168 h 7946"/>
              <a:gd name="connsiteX46" fmla="*/ 358 w 10000"/>
              <a:gd name="connsiteY46" fmla="*/ 123 h 7946"/>
              <a:gd name="connsiteX47" fmla="*/ 232 w 10000"/>
              <a:gd name="connsiteY47" fmla="*/ 81 h 7946"/>
              <a:gd name="connsiteX48" fmla="*/ 59 w 10000"/>
              <a:gd name="connsiteY48" fmla="*/ 21 h 7946"/>
              <a:gd name="connsiteX49" fmla="*/ 0 w 10000"/>
              <a:gd name="connsiteY49" fmla="*/ 0 h 7946"/>
              <a:gd name="connsiteX50" fmla="*/ 0 w 10000"/>
              <a:gd name="connsiteY50" fmla="*/ 0 h 7946"/>
              <a:gd name="connsiteX0" fmla="*/ 0 w 10000"/>
              <a:gd name="connsiteY0" fmla="*/ 0 h 10000"/>
              <a:gd name="connsiteX1" fmla="*/ 0 w 10000"/>
              <a:gd name="connsiteY1" fmla="*/ 7371 h 10000"/>
              <a:gd name="connsiteX2" fmla="*/ 10000 w 10000"/>
              <a:gd name="connsiteY2" fmla="*/ 10000 h 10000"/>
              <a:gd name="connsiteX3" fmla="*/ 10000 w 10000"/>
              <a:gd name="connsiteY3" fmla="*/ 5 h 10000"/>
              <a:gd name="connsiteX4" fmla="*/ 10000 w 10000"/>
              <a:gd name="connsiteY4" fmla="*/ 5 h 10000"/>
              <a:gd name="connsiteX5" fmla="*/ 9773 w 10000"/>
              <a:gd name="connsiteY5" fmla="*/ 115 h 10000"/>
              <a:gd name="connsiteX6" fmla="*/ 9547 w 10000"/>
              <a:gd name="connsiteY6" fmla="*/ 220 h 10000"/>
              <a:gd name="connsiteX7" fmla="*/ 9320 w 10000"/>
              <a:gd name="connsiteY7" fmla="*/ 322 h 10000"/>
              <a:gd name="connsiteX8" fmla="*/ 9092 w 10000"/>
              <a:gd name="connsiteY8" fmla="*/ 410 h 10000"/>
              <a:gd name="connsiteX9" fmla="*/ 8865 w 10000"/>
              <a:gd name="connsiteY9" fmla="*/ 498 h 10000"/>
              <a:gd name="connsiteX10" fmla="*/ 8637 w 10000"/>
              <a:gd name="connsiteY10" fmla="*/ 581 h 10000"/>
              <a:gd name="connsiteX11" fmla="*/ 8412 w 10000"/>
              <a:gd name="connsiteY11" fmla="*/ 652 h 10000"/>
              <a:gd name="connsiteX12" fmla="*/ 8184 w 10000"/>
              <a:gd name="connsiteY12" fmla="*/ 719 h 10000"/>
              <a:gd name="connsiteX13" fmla="*/ 7957 w 10000"/>
              <a:gd name="connsiteY13" fmla="*/ 780 h 10000"/>
              <a:gd name="connsiteX14" fmla="*/ 7734 w 10000"/>
              <a:gd name="connsiteY14" fmla="*/ 833 h 10000"/>
              <a:gd name="connsiteX15" fmla="*/ 7508 w 10000"/>
              <a:gd name="connsiteY15" fmla="*/ 886 h 10000"/>
              <a:gd name="connsiteX16" fmla="*/ 7285 w 10000"/>
              <a:gd name="connsiteY16" fmla="*/ 930 h 10000"/>
              <a:gd name="connsiteX17" fmla="*/ 7062 w 10000"/>
              <a:gd name="connsiteY17" fmla="*/ 965 h 10000"/>
              <a:gd name="connsiteX18" fmla="*/ 6840 w 10000"/>
              <a:gd name="connsiteY18" fmla="*/ 1001 h 10000"/>
              <a:gd name="connsiteX19" fmla="*/ 6620 w 10000"/>
              <a:gd name="connsiteY19" fmla="*/ 1031 h 10000"/>
              <a:gd name="connsiteX20" fmla="*/ 6402 w 10000"/>
              <a:gd name="connsiteY20" fmla="*/ 1053 h 10000"/>
              <a:gd name="connsiteX21" fmla="*/ 6184 w 10000"/>
              <a:gd name="connsiteY21" fmla="*/ 1071 h 10000"/>
              <a:gd name="connsiteX22" fmla="*/ 5968 w 10000"/>
              <a:gd name="connsiteY22" fmla="*/ 1089 h 10000"/>
              <a:gd name="connsiteX23" fmla="*/ 5755 w 10000"/>
              <a:gd name="connsiteY23" fmla="*/ 1097 h 10000"/>
              <a:gd name="connsiteX24" fmla="*/ 5542 w 10000"/>
              <a:gd name="connsiteY24" fmla="*/ 1106 h 10000"/>
              <a:gd name="connsiteX25" fmla="*/ 5332 w 10000"/>
              <a:gd name="connsiteY25" fmla="*/ 1110 h 10000"/>
              <a:gd name="connsiteX26" fmla="*/ 5124 w 10000"/>
              <a:gd name="connsiteY26" fmla="*/ 1106 h 10000"/>
              <a:gd name="connsiteX27" fmla="*/ 4918 w 10000"/>
              <a:gd name="connsiteY27" fmla="*/ 1106 h 10000"/>
              <a:gd name="connsiteX28" fmla="*/ 4714 w 10000"/>
              <a:gd name="connsiteY28" fmla="*/ 1097 h 10000"/>
              <a:gd name="connsiteX29" fmla="*/ 4514 w 10000"/>
              <a:gd name="connsiteY29" fmla="*/ 1084 h 10000"/>
              <a:gd name="connsiteX30" fmla="*/ 4316 w 10000"/>
              <a:gd name="connsiteY30" fmla="*/ 1071 h 10000"/>
              <a:gd name="connsiteX31" fmla="*/ 4122 w 10000"/>
              <a:gd name="connsiteY31" fmla="*/ 1057 h 10000"/>
              <a:gd name="connsiteX32" fmla="*/ 3929 w 10000"/>
              <a:gd name="connsiteY32" fmla="*/ 1036 h 10000"/>
              <a:gd name="connsiteX33" fmla="*/ 3739 w 10000"/>
              <a:gd name="connsiteY33" fmla="*/ 1013 h 10000"/>
              <a:gd name="connsiteX34" fmla="*/ 3553 w 10000"/>
              <a:gd name="connsiteY34" fmla="*/ 992 h 10000"/>
              <a:gd name="connsiteX35" fmla="*/ 3190 w 10000"/>
              <a:gd name="connsiteY35" fmla="*/ 934 h 10000"/>
              <a:gd name="connsiteX36" fmla="*/ 2842 w 10000"/>
              <a:gd name="connsiteY36" fmla="*/ 872 h 10000"/>
              <a:gd name="connsiteX37" fmla="*/ 2508 w 10000"/>
              <a:gd name="connsiteY37" fmla="*/ 807 h 10000"/>
              <a:gd name="connsiteX38" fmla="*/ 2192 w 10000"/>
              <a:gd name="connsiteY38" fmla="*/ 736 h 10000"/>
              <a:gd name="connsiteX39" fmla="*/ 1890 w 10000"/>
              <a:gd name="connsiteY39" fmla="*/ 661 h 10000"/>
              <a:gd name="connsiteX40" fmla="*/ 1610 w 10000"/>
              <a:gd name="connsiteY40" fmla="*/ 581 h 10000"/>
              <a:gd name="connsiteX41" fmla="*/ 1347 w 10000"/>
              <a:gd name="connsiteY41" fmla="*/ 502 h 10000"/>
              <a:gd name="connsiteX42" fmla="*/ 1105 w 10000"/>
              <a:gd name="connsiteY42" fmla="*/ 423 h 10000"/>
              <a:gd name="connsiteX43" fmla="*/ 883 w 10000"/>
              <a:gd name="connsiteY43" fmla="*/ 349 h 10000"/>
              <a:gd name="connsiteX44" fmla="*/ 686 w 10000"/>
              <a:gd name="connsiteY44" fmla="*/ 278 h 10000"/>
              <a:gd name="connsiteX45" fmla="*/ 508 w 10000"/>
              <a:gd name="connsiteY45" fmla="*/ 211 h 10000"/>
              <a:gd name="connsiteX46" fmla="*/ 358 w 10000"/>
              <a:gd name="connsiteY46" fmla="*/ 155 h 10000"/>
              <a:gd name="connsiteX47" fmla="*/ 232 w 10000"/>
              <a:gd name="connsiteY47" fmla="*/ 102 h 10000"/>
              <a:gd name="connsiteX48" fmla="*/ 59 w 10000"/>
              <a:gd name="connsiteY48" fmla="*/ 26 h 10000"/>
              <a:gd name="connsiteX49" fmla="*/ 0 w 10000"/>
              <a:gd name="connsiteY49" fmla="*/ 0 h 10000"/>
              <a:gd name="connsiteX50" fmla="*/ 0 w 10000"/>
              <a:gd name="connsiteY50" fmla="*/ 0 h 10000"/>
              <a:gd name="connsiteX0" fmla="*/ 0 w 10000"/>
              <a:gd name="connsiteY0" fmla="*/ 0 h 7372"/>
              <a:gd name="connsiteX1" fmla="*/ 0 w 10000"/>
              <a:gd name="connsiteY1" fmla="*/ 7371 h 7372"/>
              <a:gd name="connsiteX2" fmla="*/ 10000 w 10000"/>
              <a:gd name="connsiteY2" fmla="*/ 7372 h 7372"/>
              <a:gd name="connsiteX3" fmla="*/ 10000 w 10000"/>
              <a:gd name="connsiteY3" fmla="*/ 5 h 7372"/>
              <a:gd name="connsiteX4" fmla="*/ 10000 w 10000"/>
              <a:gd name="connsiteY4" fmla="*/ 5 h 7372"/>
              <a:gd name="connsiteX5" fmla="*/ 9773 w 10000"/>
              <a:gd name="connsiteY5" fmla="*/ 115 h 7372"/>
              <a:gd name="connsiteX6" fmla="*/ 9547 w 10000"/>
              <a:gd name="connsiteY6" fmla="*/ 220 h 7372"/>
              <a:gd name="connsiteX7" fmla="*/ 9320 w 10000"/>
              <a:gd name="connsiteY7" fmla="*/ 322 h 7372"/>
              <a:gd name="connsiteX8" fmla="*/ 9092 w 10000"/>
              <a:gd name="connsiteY8" fmla="*/ 410 h 7372"/>
              <a:gd name="connsiteX9" fmla="*/ 8865 w 10000"/>
              <a:gd name="connsiteY9" fmla="*/ 498 h 7372"/>
              <a:gd name="connsiteX10" fmla="*/ 8637 w 10000"/>
              <a:gd name="connsiteY10" fmla="*/ 581 h 7372"/>
              <a:gd name="connsiteX11" fmla="*/ 8412 w 10000"/>
              <a:gd name="connsiteY11" fmla="*/ 652 h 7372"/>
              <a:gd name="connsiteX12" fmla="*/ 8184 w 10000"/>
              <a:gd name="connsiteY12" fmla="*/ 719 h 7372"/>
              <a:gd name="connsiteX13" fmla="*/ 7957 w 10000"/>
              <a:gd name="connsiteY13" fmla="*/ 780 h 7372"/>
              <a:gd name="connsiteX14" fmla="*/ 7734 w 10000"/>
              <a:gd name="connsiteY14" fmla="*/ 833 h 7372"/>
              <a:gd name="connsiteX15" fmla="*/ 7508 w 10000"/>
              <a:gd name="connsiteY15" fmla="*/ 886 h 7372"/>
              <a:gd name="connsiteX16" fmla="*/ 7285 w 10000"/>
              <a:gd name="connsiteY16" fmla="*/ 930 h 7372"/>
              <a:gd name="connsiteX17" fmla="*/ 7062 w 10000"/>
              <a:gd name="connsiteY17" fmla="*/ 965 h 7372"/>
              <a:gd name="connsiteX18" fmla="*/ 6840 w 10000"/>
              <a:gd name="connsiteY18" fmla="*/ 1001 h 7372"/>
              <a:gd name="connsiteX19" fmla="*/ 6620 w 10000"/>
              <a:gd name="connsiteY19" fmla="*/ 1031 h 7372"/>
              <a:gd name="connsiteX20" fmla="*/ 6402 w 10000"/>
              <a:gd name="connsiteY20" fmla="*/ 1053 h 7372"/>
              <a:gd name="connsiteX21" fmla="*/ 6184 w 10000"/>
              <a:gd name="connsiteY21" fmla="*/ 1071 h 7372"/>
              <a:gd name="connsiteX22" fmla="*/ 5968 w 10000"/>
              <a:gd name="connsiteY22" fmla="*/ 1089 h 7372"/>
              <a:gd name="connsiteX23" fmla="*/ 5755 w 10000"/>
              <a:gd name="connsiteY23" fmla="*/ 1097 h 7372"/>
              <a:gd name="connsiteX24" fmla="*/ 5542 w 10000"/>
              <a:gd name="connsiteY24" fmla="*/ 1106 h 7372"/>
              <a:gd name="connsiteX25" fmla="*/ 5332 w 10000"/>
              <a:gd name="connsiteY25" fmla="*/ 1110 h 7372"/>
              <a:gd name="connsiteX26" fmla="*/ 5124 w 10000"/>
              <a:gd name="connsiteY26" fmla="*/ 1106 h 7372"/>
              <a:gd name="connsiteX27" fmla="*/ 4918 w 10000"/>
              <a:gd name="connsiteY27" fmla="*/ 1106 h 7372"/>
              <a:gd name="connsiteX28" fmla="*/ 4714 w 10000"/>
              <a:gd name="connsiteY28" fmla="*/ 1097 h 7372"/>
              <a:gd name="connsiteX29" fmla="*/ 4514 w 10000"/>
              <a:gd name="connsiteY29" fmla="*/ 1084 h 7372"/>
              <a:gd name="connsiteX30" fmla="*/ 4316 w 10000"/>
              <a:gd name="connsiteY30" fmla="*/ 1071 h 7372"/>
              <a:gd name="connsiteX31" fmla="*/ 4122 w 10000"/>
              <a:gd name="connsiteY31" fmla="*/ 1057 h 7372"/>
              <a:gd name="connsiteX32" fmla="*/ 3929 w 10000"/>
              <a:gd name="connsiteY32" fmla="*/ 1036 h 7372"/>
              <a:gd name="connsiteX33" fmla="*/ 3739 w 10000"/>
              <a:gd name="connsiteY33" fmla="*/ 1013 h 7372"/>
              <a:gd name="connsiteX34" fmla="*/ 3553 w 10000"/>
              <a:gd name="connsiteY34" fmla="*/ 992 h 7372"/>
              <a:gd name="connsiteX35" fmla="*/ 3190 w 10000"/>
              <a:gd name="connsiteY35" fmla="*/ 934 h 7372"/>
              <a:gd name="connsiteX36" fmla="*/ 2842 w 10000"/>
              <a:gd name="connsiteY36" fmla="*/ 872 h 7372"/>
              <a:gd name="connsiteX37" fmla="*/ 2508 w 10000"/>
              <a:gd name="connsiteY37" fmla="*/ 807 h 7372"/>
              <a:gd name="connsiteX38" fmla="*/ 2192 w 10000"/>
              <a:gd name="connsiteY38" fmla="*/ 736 h 7372"/>
              <a:gd name="connsiteX39" fmla="*/ 1890 w 10000"/>
              <a:gd name="connsiteY39" fmla="*/ 661 h 7372"/>
              <a:gd name="connsiteX40" fmla="*/ 1610 w 10000"/>
              <a:gd name="connsiteY40" fmla="*/ 581 h 7372"/>
              <a:gd name="connsiteX41" fmla="*/ 1347 w 10000"/>
              <a:gd name="connsiteY41" fmla="*/ 502 h 7372"/>
              <a:gd name="connsiteX42" fmla="*/ 1105 w 10000"/>
              <a:gd name="connsiteY42" fmla="*/ 423 h 7372"/>
              <a:gd name="connsiteX43" fmla="*/ 883 w 10000"/>
              <a:gd name="connsiteY43" fmla="*/ 349 h 7372"/>
              <a:gd name="connsiteX44" fmla="*/ 686 w 10000"/>
              <a:gd name="connsiteY44" fmla="*/ 278 h 7372"/>
              <a:gd name="connsiteX45" fmla="*/ 508 w 10000"/>
              <a:gd name="connsiteY45" fmla="*/ 211 h 7372"/>
              <a:gd name="connsiteX46" fmla="*/ 358 w 10000"/>
              <a:gd name="connsiteY46" fmla="*/ 155 h 7372"/>
              <a:gd name="connsiteX47" fmla="*/ 232 w 10000"/>
              <a:gd name="connsiteY47" fmla="*/ 102 h 7372"/>
              <a:gd name="connsiteX48" fmla="*/ 59 w 10000"/>
              <a:gd name="connsiteY48" fmla="*/ 26 h 7372"/>
              <a:gd name="connsiteX49" fmla="*/ 0 w 10000"/>
              <a:gd name="connsiteY49" fmla="*/ 0 h 7372"/>
              <a:gd name="connsiteX50" fmla="*/ 0 w 10000"/>
              <a:gd name="connsiteY50" fmla="*/ 0 h 7372"/>
              <a:gd name="connsiteX0" fmla="*/ 0 w 10000"/>
              <a:gd name="connsiteY0" fmla="*/ 0 h 10000"/>
              <a:gd name="connsiteX1" fmla="*/ 0 w 10000"/>
              <a:gd name="connsiteY1" fmla="*/ 7970 h 10000"/>
              <a:gd name="connsiteX2" fmla="*/ 10000 w 10000"/>
              <a:gd name="connsiteY2" fmla="*/ 10000 h 10000"/>
              <a:gd name="connsiteX3" fmla="*/ 10000 w 10000"/>
              <a:gd name="connsiteY3" fmla="*/ 7 h 10000"/>
              <a:gd name="connsiteX4" fmla="*/ 10000 w 10000"/>
              <a:gd name="connsiteY4" fmla="*/ 7 h 10000"/>
              <a:gd name="connsiteX5" fmla="*/ 9773 w 10000"/>
              <a:gd name="connsiteY5" fmla="*/ 156 h 10000"/>
              <a:gd name="connsiteX6" fmla="*/ 9547 w 10000"/>
              <a:gd name="connsiteY6" fmla="*/ 298 h 10000"/>
              <a:gd name="connsiteX7" fmla="*/ 9320 w 10000"/>
              <a:gd name="connsiteY7" fmla="*/ 437 h 10000"/>
              <a:gd name="connsiteX8" fmla="*/ 9092 w 10000"/>
              <a:gd name="connsiteY8" fmla="*/ 556 h 10000"/>
              <a:gd name="connsiteX9" fmla="*/ 8865 w 10000"/>
              <a:gd name="connsiteY9" fmla="*/ 676 h 10000"/>
              <a:gd name="connsiteX10" fmla="*/ 8637 w 10000"/>
              <a:gd name="connsiteY10" fmla="*/ 788 h 10000"/>
              <a:gd name="connsiteX11" fmla="*/ 8412 w 10000"/>
              <a:gd name="connsiteY11" fmla="*/ 884 h 10000"/>
              <a:gd name="connsiteX12" fmla="*/ 8184 w 10000"/>
              <a:gd name="connsiteY12" fmla="*/ 975 h 10000"/>
              <a:gd name="connsiteX13" fmla="*/ 7957 w 10000"/>
              <a:gd name="connsiteY13" fmla="*/ 1058 h 10000"/>
              <a:gd name="connsiteX14" fmla="*/ 7734 w 10000"/>
              <a:gd name="connsiteY14" fmla="*/ 1130 h 10000"/>
              <a:gd name="connsiteX15" fmla="*/ 7508 w 10000"/>
              <a:gd name="connsiteY15" fmla="*/ 1202 h 10000"/>
              <a:gd name="connsiteX16" fmla="*/ 7285 w 10000"/>
              <a:gd name="connsiteY16" fmla="*/ 1262 h 10000"/>
              <a:gd name="connsiteX17" fmla="*/ 7062 w 10000"/>
              <a:gd name="connsiteY17" fmla="*/ 1309 h 10000"/>
              <a:gd name="connsiteX18" fmla="*/ 6840 w 10000"/>
              <a:gd name="connsiteY18" fmla="*/ 1358 h 10000"/>
              <a:gd name="connsiteX19" fmla="*/ 6620 w 10000"/>
              <a:gd name="connsiteY19" fmla="*/ 1399 h 10000"/>
              <a:gd name="connsiteX20" fmla="*/ 6402 w 10000"/>
              <a:gd name="connsiteY20" fmla="*/ 1428 h 10000"/>
              <a:gd name="connsiteX21" fmla="*/ 6184 w 10000"/>
              <a:gd name="connsiteY21" fmla="*/ 1453 h 10000"/>
              <a:gd name="connsiteX22" fmla="*/ 5968 w 10000"/>
              <a:gd name="connsiteY22" fmla="*/ 1477 h 10000"/>
              <a:gd name="connsiteX23" fmla="*/ 5755 w 10000"/>
              <a:gd name="connsiteY23" fmla="*/ 1488 h 10000"/>
              <a:gd name="connsiteX24" fmla="*/ 5542 w 10000"/>
              <a:gd name="connsiteY24" fmla="*/ 1500 h 10000"/>
              <a:gd name="connsiteX25" fmla="*/ 5332 w 10000"/>
              <a:gd name="connsiteY25" fmla="*/ 1506 h 10000"/>
              <a:gd name="connsiteX26" fmla="*/ 5124 w 10000"/>
              <a:gd name="connsiteY26" fmla="*/ 1500 h 10000"/>
              <a:gd name="connsiteX27" fmla="*/ 4918 w 10000"/>
              <a:gd name="connsiteY27" fmla="*/ 1500 h 10000"/>
              <a:gd name="connsiteX28" fmla="*/ 4714 w 10000"/>
              <a:gd name="connsiteY28" fmla="*/ 1488 h 10000"/>
              <a:gd name="connsiteX29" fmla="*/ 4514 w 10000"/>
              <a:gd name="connsiteY29" fmla="*/ 1470 h 10000"/>
              <a:gd name="connsiteX30" fmla="*/ 4316 w 10000"/>
              <a:gd name="connsiteY30" fmla="*/ 1453 h 10000"/>
              <a:gd name="connsiteX31" fmla="*/ 4122 w 10000"/>
              <a:gd name="connsiteY31" fmla="*/ 1434 h 10000"/>
              <a:gd name="connsiteX32" fmla="*/ 3929 w 10000"/>
              <a:gd name="connsiteY32" fmla="*/ 1405 h 10000"/>
              <a:gd name="connsiteX33" fmla="*/ 3739 w 10000"/>
              <a:gd name="connsiteY33" fmla="*/ 1374 h 10000"/>
              <a:gd name="connsiteX34" fmla="*/ 3553 w 10000"/>
              <a:gd name="connsiteY34" fmla="*/ 1346 h 10000"/>
              <a:gd name="connsiteX35" fmla="*/ 3190 w 10000"/>
              <a:gd name="connsiteY35" fmla="*/ 1267 h 10000"/>
              <a:gd name="connsiteX36" fmla="*/ 2842 w 10000"/>
              <a:gd name="connsiteY36" fmla="*/ 1183 h 10000"/>
              <a:gd name="connsiteX37" fmla="*/ 2508 w 10000"/>
              <a:gd name="connsiteY37" fmla="*/ 1095 h 10000"/>
              <a:gd name="connsiteX38" fmla="*/ 2192 w 10000"/>
              <a:gd name="connsiteY38" fmla="*/ 998 h 10000"/>
              <a:gd name="connsiteX39" fmla="*/ 1890 w 10000"/>
              <a:gd name="connsiteY39" fmla="*/ 897 h 10000"/>
              <a:gd name="connsiteX40" fmla="*/ 1610 w 10000"/>
              <a:gd name="connsiteY40" fmla="*/ 788 h 10000"/>
              <a:gd name="connsiteX41" fmla="*/ 1347 w 10000"/>
              <a:gd name="connsiteY41" fmla="*/ 681 h 10000"/>
              <a:gd name="connsiteX42" fmla="*/ 1105 w 10000"/>
              <a:gd name="connsiteY42" fmla="*/ 574 h 10000"/>
              <a:gd name="connsiteX43" fmla="*/ 883 w 10000"/>
              <a:gd name="connsiteY43" fmla="*/ 473 h 10000"/>
              <a:gd name="connsiteX44" fmla="*/ 686 w 10000"/>
              <a:gd name="connsiteY44" fmla="*/ 377 h 10000"/>
              <a:gd name="connsiteX45" fmla="*/ 508 w 10000"/>
              <a:gd name="connsiteY45" fmla="*/ 286 h 10000"/>
              <a:gd name="connsiteX46" fmla="*/ 358 w 10000"/>
              <a:gd name="connsiteY46" fmla="*/ 210 h 10000"/>
              <a:gd name="connsiteX47" fmla="*/ 232 w 10000"/>
              <a:gd name="connsiteY47" fmla="*/ 138 h 10000"/>
              <a:gd name="connsiteX48" fmla="*/ 59 w 10000"/>
              <a:gd name="connsiteY48" fmla="*/ 35 h 10000"/>
              <a:gd name="connsiteX49" fmla="*/ 0 w 10000"/>
              <a:gd name="connsiteY49" fmla="*/ 0 h 10000"/>
              <a:gd name="connsiteX50" fmla="*/ 0 w 10000"/>
              <a:gd name="connsiteY50" fmla="*/ 0 h 10000"/>
              <a:gd name="connsiteX0" fmla="*/ 0 w 10000"/>
              <a:gd name="connsiteY0" fmla="*/ 0 h 8000"/>
              <a:gd name="connsiteX1" fmla="*/ 0 w 10000"/>
              <a:gd name="connsiteY1" fmla="*/ 7970 h 8000"/>
              <a:gd name="connsiteX2" fmla="*/ 10000 w 10000"/>
              <a:gd name="connsiteY2" fmla="*/ 8000 h 8000"/>
              <a:gd name="connsiteX3" fmla="*/ 10000 w 10000"/>
              <a:gd name="connsiteY3" fmla="*/ 7 h 8000"/>
              <a:gd name="connsiteX4" fmla="*/ 10000 w 10000"/>
              <a:gd name="connsiteY4" fmla="*/ 7 h 8000"/>
              <a:gd name="connsiteX5" fmla="*/ 9773 w 10000"/>
              <a:gd name="connsiteY5" fmla="*/ 156 h 8000"/>
              <a:gd name="connsiteX6" fmla="*/ 9547 w 10000"/>
              <a:gd name="connsiteY6" fmla="*/ 298 h 8000"/>
              <a:gd name="connsiteX7" fmla="*/ 9320 w 10000"/>
              <a:gd name="connsiteY7" fmla="*/ 437 h 8000"/>
              <a:gd name="connsiteX8" fmla="*/ 9092 w 10000"/>
              <a:gd name="connsiteY8" fmla="*/ 556 h 8000"/>
              <a:gd name="connsiteX9" fmla="*/ 8865 w 10000"/>
              <a:gd name="connsiteY9" fmla="*/ 676 h 8000"/>
              <a:gd name="connsiteX10" fmla="*/ 8637 w 10000"/>
              <a:gd name="connsiteY10" fmla="*/ 788 h 8000"/>
              <a:gd name="connsiteX11" fmla="*/ 8412 w 10000"/>
              <a:gd name="connsiteY11" fmla="*/ 884 h 8000"/>
              <a:gd name="connsiteX12" fmla="*/ 8184 w 10000"/>
              <a:gd name="connsiteY12" fmla="*/ 975 h 8000"/>
              <a:gd name="connsiteX13" fmla="*/ 7957 w 10000"/>
              <a:gd name="connsiteY13" fmla="*/ 1058 h 8000"/>
              <a:gd name="connsiteX14" fmla="*/ 7734 w 10000"/>
              <a:gd name="connsiteY14" fmla="*/ 1130 h 8000"/>
              <a:gd name="connsiteX15" fmla="*/ 7508 w 10000"/>
              <a:gd name="connsiteY15" fmla="*/ 1202 h 8000"/>
              <a:gd name="connsiteX16" fmla="*/ 7285 w 10000"/>
              <a:gd name="connsiteY16" fmla="*/ 1262 h 8000"/>
              <a:gd name="connsiteX17" fmla="*/ 7062 w 10000"/>
              <a:gd name="connsiteY17" fmla="*/ 1309 h 8000"/>
              <a:gd name="connsiteX18" fmla="*/ 6840 w 10000"/>
              <a:gd name="connsiteY18" fmla="*/ 1358 h 8000"/>
              <a:gd name="connsiteX19" fmla="*/ 6620 w 10000"/>
              <a:gd name="connsiteY19" fmla="*/ 1399 h 8000"/>
              <a:gd name="connsiteX20" fmla="*/ 6402 w 10000"/>
              <a:gd name="connsiteY20" fmla="*/ 1428 h 8000"/>
              <a:gd name="connsiteX21" fmla="*/ 6184 w 10000"/>
              <a:gd name="connsiteY21" fmla="*/ 1453 h 8000"/>
              <a:gd name="connsiteX22" fmla="*/ 5968 w 10000"/>
              <a:gd name="connsiteY22" fmla="*/ 1477 h 8000"/>
              <a:gd name="connsiteX23" fmla="*/ 5755 w 10000"/>
              <a:gd name="connsiteY23" fmla="*/ 1488 h 8000"/>
              <a:gd name="connsiteX24" fmla="*/ 5542 w 10000"/>
              <a:gd name="connsiteY24" fmla="*/ 1500 h 8000"/>
              <a:gd name="connsiteX25" fmla="*/ 5332 w 10000"/>
              <a:gd name="connsiteY25" fmla="*/ 1506 h 8000"/>
              <a:gd name="connsiteX26" fmla="*/ 5124 w 10000"/>
              <a:gd name="connsiteY26" fmla="*/ 1500 h 8000"/>
              <a:gd name="connsiteX27" fmla="*/ 4918 w 10000"/>
              <a:gd name="connsiteY27" fmla="*/ 1500 h 8000"/>
              <a:gd name="connsiteX28" fmla="*/ 4714 w 10000"/>
              <a:gd name="connsiteY28" fmla="*/ 1488 h 8000"/>
              <a:gd name="connsiteX29" fmla="*/ 4514 w 10000"/>
              <a:gd name="connsiteY29" fmla="*/ 1470 h 8000"/>
              <a:gd name="connsiteX30" fmla="*/ 4316 w 10000"/>
              <a:gd name="connsiteY30" fmla="*/ 1453 h 8000"/>
              <a:gd name="connsiteX31" fmla="*/ 4122 w 10000"/>
              <a:gd name="connsiteY31" fmla="*/ 1434 h 8000"/>
              <a:gd name="connsiteX32" fmla="*/ 3929 w 10000"/>
              <a:gd name="connsiteY32" fmla="*/ 1405 h 8000"/>
              <a:gd name="connsiteX33" fmla="*/ 3739 w 10000"/>
              <a:gd name="connsiteY33" fmla="*/ 1374 h 8000"/>
              <a:gd name="connsiteX34" fmla="*/ 3553 w 10000"/>
              <a:gd name="connsiteY34" fmla="*/ 1346 h 8000"/>
              <a:gd name="connsiteX35" fmla="*/ 3190 w 10000"/>
              <a:gd name="connsiteY35" fmla="*/ 1267 h 8000"/>
              <a:gd name="connsiteX36" fmla="*/ 2842 w 10000"/>
              <a:gd name="connsiteY36" fmla="*/ 1183 h 8000"/>
              <a:gd name="connsiteX37" fmla="*/ 2508 w 10000"/>
              <a:gd name="connsiteY37" fmla="*/ 1095 h 8000"/>
              <a:gd name="connsiteX38" fmla="*/ 2192 w 10000"/>
              <a:gd name="connsiteY38" fmla="*/ 998 h 8000"/>
              <a:gd name="connsiteX39" fmla="*/ 1890 w 10000"/>
              <a:gd name="connsiteY39" fmla="*/ 897 h 8000"/>
              <a:gd name="connsiteX40" fmla="*/ 1610 w 10000"/>
              <a:gd name="connsiteY40" fmla="*/ 788 h 8000"/>
              <a:gd name="connsiteX41" fmla="*/ 1347 w 10000"/>
              <a:gd name="connsiteY41" fmla="*/ 681 h 8000"/>
              <a:gd name="connsiteX42" fmla="*/ 1105 w 10000"/>
              <a:gd name="connsiteY42" fmla="*/ 574 h 8000"/>
              <a:gd name="connsiteX43" fmla="*/ 883 w 10000"/>
              <a:gd name="connsiteY43" fmla="*/ 473 h 8000"/>
              <a:gd name="connsiteX44" fmla="*/ 686 w 10000"/>
              <a:gd name="connsiteY44" fmla="*/ 377 h 8000"/>
              <a:gd name="connsiteX45" fmla="*/ 508 w 10000"/>
              <a:gd name="connsiteY45" fmla="*/ 286 h 8000"/>
              <a:gd name="connsiteX46" fmla="*/ 358 w 10000"/>
              <a:gd name="connsiteY46" fmla="*/ 210 h 8000"/>
              <a:gd name="connsiteX47" fmla="*/ 232 w 10000"/>
              <a:gd name="connsiteY47" fmla="*/ 138 h 8000"/>
              <a:gd name="connsiteX48" fmla="*/ 59 w 10000"/>
              <a:gd name="connsiteY48" fmla="*/ 35 h 8000"/>
              <a:gd name="connsiteX49" fmla="*/ 0 w 10000"/>
              <a:gd name="connsiteY49" fmla="*/ 0 h 8000"/>
              <a:gd name="connsiteX50" fmla="*/ 0 w 10000"/>
              <a:gd name="connsiteY50" fmla="*/ 0 h 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10440531" y="0"/>
            <a:ext cx="685979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6" y="1693334"/>
            <a:ext cx="3866141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49575" y="1143000"/>
            <a:ext cx="3201234" cy="4572000"/>
          </a:xfrm>
          <a:prstGeom prst="roundRect">
            <a:avLst>
              <a:gd name="adj" fmla="val 1858"/>
            </a:avLst>
          </a:prstGeom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5" y="3657600"/>
            <a:ext cx="3860217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reeform 5"/>
          <p:cNvSpPr>
            <a:spLocks/>
          </p:cNvSpPr>
          <p:nvPr/>
        </p:nvSpPr>
        <p:spPr bwMode="auto">
          <a:xfrm rot="15922489">
            <a:off x="4205119" y="1826021"/>
            <a:ext cx="3299407" cy="441039"/>
          </a:xfrm>
          <a:custGeom>
            <a:avLst/>
            <a:gdLst>
              <a:gd name="T0" fmla="*/ 0 w 7104"/>
              <a:gd name="T1" fmla="*/ 0 h 2856"/>
              <a:gd name="T2" fmla="*/ 0 w 7104"/>
              <a:gd name="T3" fmla="*/ 2856 h 2856"/>
              <a:gd name="T4" fmla="*/ 7104 w 7104"/>
              <a:gd name="T5" fmla="*/ 2856 h 2856"/>
              <a:gd name="T6" fmla="*/ 7104 w 7104"/>
              <a:gd name="T7" fmla="*/ 1 h 2856"/>
              <a:gd name="T8" fmla="*/ 7104 w 7104"/>
              <a:gd name="T9" fmla="*/ 1 h 2856"/>
              <a:gd name="T10" fmla="*/ 6943 w 7104"/>
              <a:gd name="T11" fmla="*/ 26 h 2856"/>
              <a:gd name="T12" fmla="*/ 6782 w 7104"/>
              <a:gd name="T13" fmla="*/ 50 h 2856"/>
              <a:gd name="T14" fmla="*/ 6621 w 7104"/>
              <a:gd name="T15" fmla="*/ 73 h 2856"/>
              <a:gd name="T16" fmla="*/ 6459 w 7104"/>
              <a:gd name="T17" fmla="*/ 93 h 2856"/>
              <a:gd name="T18" fmla="*/ 6298 w 7104"/>
              <a:gd name="T19" fmla="*/ 113 h 2856"/>
              <a:gd name="T20" fmla="*/ 6136 w 7104"/>
              <a:gd name="T21" fmla="*/ 132 h 2856"/>
              <a:gd name="T22" fmla="*/ 5976 w 7104"/>
              <a:gd name="T23" fmla="*/ 148 h 2856"/>
              <a:gd name="T24" fmla="*/ 5814 w 7104"/>
              <a:gd name="T25" fmla="*/ 163 h 2856"/>
              <a:gd name="T26" fmla="*/ 5653 w 7104"/>
              <a:gd name="T27" fmla="*/ 177 h 2856"/>
              <a:gd name="T28" fmla="*/ 5494 w 7104"/>
              <a:gd name="T29" fmla="*/ 189 h 2856"/>
              <a:gd name="T30" fmla="*/ 5334 w 7104"/>
              <a:gd name="T31" fmla="*/ 201 h 2856"/>
              <a:gd name="T32" fmla="*/ 5175 w 7104"/>
              <a:gd name="T33" fmla="*/ 211 h 2856"/>
              <a:gd name="T34" fmla="*/ 5017 w 7104"/>
              <a:gd name="T35" fmla="*/ 219 h 2856"/>
              <a:gd name="T36" fmla="*/ 4859 w 7104"/>
              <a:gd name="T37" fmla="*/ 227 h 2856"/>
              <a:gd name="T38" fmla="*/ 4703 w 7104"/>
              <a:gd name="T39" fmla="*/ 234 h 2856"/>
              <a:gd name="T40" fmla="*/ 4548 w 7104"/>
              <a:gd name="T41" fmla="*/ 239 h 2856"/>
              <a:gd name="T42" fmla="*/ 4393 w 7104"/>
              <a:gd name="T43" fmla="*/ 243 h 2856"/>
              <a:gd name="T44" fmla="*/ 4240 w 7104"/>
              <a:gd name="T45" fmla="*/ 247 h 2856"/>
              <a:gd name="T46" fmla="*/ 4088 w 7104"/>
              <a:gd name="T47" fmla="*/ 249 h 2856"/>
              <a:gd name="T48" fmla="*/ 3937 w 7104"/>
              <a:gd name="T49" fmla="*/ 251 h 2856"/>
              <a:gd name="T50" fmla="*/ 3788 w 7104"/>
              <a:gd name="T51" fmla="*/ 252 h 2856"/>
              <a:gd name="T52" fmla="*/ 3640 w 7104"/>
              <a:gd name="T53" fmla="*/ 251 h 2856"/>
              <a:gd name="T54" fmla="*/ 3494 w 7104"/>
              <a:gd name="T55" fmla="*/ 251 h 2856"/>
              <a:gd name="T56" fmla="*/ 3349 w 7104"/>
              <a:gd name="T57" fmla="*/ 249 h 2856"/>
              <a:gd name="T58" fmla="*/ 3207 w 7104"/>
              <a:gd name="T59" fmla="*/ 246 h 2856"/>
              <a:gd name="T60" fmla="*/ 3066 w 7104"/>
              <a:gd name="T61" fmla="*/ 243 h 2856"/>
              <a:gd name="T62" fmla="*/ 2928 w 7104"/>
              <a:gd name="T63" fmla="*/ 240 h 2856"/>
              <a:gd name="T64" fmla="*/ 2791 w 7104"/>
              <a:gd name="T65" fmla="*/ 235 h 2856"/>
              <a:gd name="T66" fmla="*/ 2656 w 7104"/>
              <a:gd name="T67" fmla="*/ 230 h 2856"/>
              <a:gd name="T68" fmla="*/ 2524 w 7104"/>
              <a:gd name="T69" fmla="*/ 225 h 2856"/>
              <a:gd name="T70" fmla="*/ 2266 w 7104"/>
              <a:gd name="T71" fmla="*/ 212 h 2856"/>
              <a:gd name="T72" fmla="*/ 2019 w 7104"/>
              <a:gd name="T73" fmla="*/ 198 h 2856"/>
              <a:gd name="T74" fmla="*/ 1782 w 7104"/>
              <a:gd name="T75" fmla="*/ 183 h 2856"/>
              <a:gd name="T76" fmla="*/ 1557 w 7104"/>
              <a:gd name="T77" fmla="*/ 167 h 2856"/>
              <a:gd name="T78" fmla="*/ 1343 w 7104"/>
              <a:gd name="T79" fmla="*/ 150 h 2856"/>
              <a:gd name="T80" fmla="*/ 1144 w 7104"/>
              <a:gd name="T81" fmla="*/ 132 h 2856"/>
              <a:gd name="T82" fmla="*/ 957 w 7104"/>
              <a:gd name="T83" fmla="*/ 114 h 2856"/>
              <a:gd name="T84" fmla="*/ 785 w 7104"/>
              <a:gd name="T85" fmla="*/ 96 h 2856"/>
              <a:gd name="T86" fmla="*/ 627 w 7104"/>
              <a:gd name="T87" fmla="*/ 79 h 2856"/>
              <a:gd name="T88" fmla="*/ 487 w 7104"/>
              <a:gd name="T89" fmla="*/ 63 h 2856"/>
              <a:gd name="T90" fmla="*/ 361 w 7104"/>
              <a:gd name="T91" fmla="*/ 48 h 2856"/>
              <a:gd name="T92" fmla="*/ 254 w 7104"/>
              <a:gd name="T93" fmla="*/ 35 h 2856"/>
              <a:gd name="T94" fmla="*/ 165 w 7104"/>
              <a:gd name="T95" fmla="*/ 23 h 2856"/>
              <a:gd name="T96" fmla="*/ 42 w 7104"/>
              <a:gd name="T97" fmla="*/ 6 h 2856"/>
              <a:gd name="T98" fmla="*/ 0 w 7104"/>
              <a:gd name="T99" fmla="*/ 0 h 2856"/>
              <a:gd name="T100" fmla="*/ 0 w 7104"/>
              <a:gd name="T101" fmla="*/ 0 h 2856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508 w 10000"/>
              <a:gd name="connsiteY36" fmla="*/ 641 h 10000"/>
              <a:gd name="connsiteX37" fmla="*/ 2192 w 10000"/>
              <a:gd name="connsiteY37" fmla="*/ 585 h 10000"/>
              <a:gd name="connsiteX38" fmla="*/ 1890 w 10000"/>
              <a:gd name="connsiteY38" fmla="*/ 525 h 10000"/>
              <a:gd name="connsiteX39" fmla="*/ 1610 w 10000"/>
              <a:gd name="connsiteY39" fmla="*/ 462 h 10000"/>
              <a:gd name="connsiteX40" fmla="*/ 1347 w 10000"/>
              <a:gd name="connsiteY40" fmla="*/ 399 h 10000"/>
              <a:gd name="connsiteX41" fmla="*/ 1105 w 10000"/>
              <a:gd name="connsiteY41" fmla="*/ 336 h 10000"/>
              <a:gd name="connsiteX42" fmla="*/ 883 w 10000"/>
              <a:gd name="connsiteY42" fmla="*/ 277 h 10000"/>
              <a:gd name="connsiteX43" fmla="*/ 686 w 10000"/>
              <a:gd name="connsiteY43" fmla="*/ 221 h 10000"/>
              <a:gd name="connsiteX44" fmla="*/ 508 w 10000"/>
              <a:gd name="connsiteY44" fmla="*/ 168 h 10000"/>
              <a:gd name="connsiteX45" fmla="*/ 358 w 10000"/>
              <a:gd name="connsiteY45" fmla="*/ 123 h 10000"/>
              <a:gd name="connsiteX46" fmla="*/ 232 w 10000"/>
              <a:gd name="connsiteY46" fmla="*/ 81 h 10000"/>
              <a:gd name="connsiteX47" fmla="*/ 59 w 10000"/>
              <a:gd name="connsiteY47" fmla="*/ 21 h 10000"/>
              <a:gd name="connsiteX48" fmla="*/ 0 w 10000"/>
              <a:gd name="connsiteY48" fmla="*/ 0 h 10000"/>
              <a:gd name="connsiteX49" fmla="*/ 0 w 10000"/>
              <a:gd name="connsiteY49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2192 w 10000"/>
              <a:gd name="connsiteY36" fmla="*/ 585 h 10000"/>
              <a:gd name="connsiteX37" fmla="*/ 1890 w 10000"/>
              <a:gd name="connsiteY37" fmla="*/ 525 h 10000"/>
              <a:gd name="connsiteX38" fmla="*/ 1610 w 10000"/>
              <a:gd name="connsiteY38" fmla="*/ 462 h 10000"/>
              <a:gd name="connsiteX39" fmla="*/ 1347 w 10000"/>
              <a:gd name="connsiteY39" fmla="*/ 399 h 10000"/>
              <a:gd name="connsiteX40" fmla="*/ 1105 w 10000"/>
              <a:gd name="connsiteY40" fmla="*/ 336 h 10000"/>
              <a:gd name="connsiteX41" fmla="*/ 883 w 10000"/>
              <a:gd name="connsiteY41" fmla="*/ 277 h 10000"/>
              <a:gd name="connsiteX42" fmla="*/ 686 w 10000"/>
              <a:gd name="connsiteY42" fmla="*/ 221 h 10000"/>
              <a:gd name="connsiteX43" fmla="*/ 508 w 10000"/>
              <a:gd name="connsiteY43" fmla="*/ 168 h 10000"/>
              <a:gd name="connsiteX44" fmla="*/ 358 w 10000"/>
              <a:gd name="connsiteY44" fmla="*/ 123 h 10000"/>
              <a:gd name="connsiteX45" fmla="*/ 232 w 10000"/>
              <a:gd name="connsiteY45" fmla="*/ 81 h 10000"/>
              <a:gd name="connsiteX46" fmla="*/ 59 w 10000"/>
              <a:gd name="connsiteY46" fmla="*/ 21 h 10000"/>
              <a:gd name="connsiteX47" fmla="*/ 0 w 10000"/>
              <a:gd name="connsiteY47" fmla="*/ 0 h 10000"/>
              <a:gd name="connsiteX48" fmla="*/ 0 w 10000"/>
              <a:gd name="connsiteY48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1890 w 10000"/>
              <a:gd name="connsiteY36" fmla="*/ 525 h 10000"/>
              <a:gd name="connsiteX37" fmla="*/ 1610 w 10000"/>
              <a:gd name="connsiteY37" fmla="*/ 462 h 10000"/>
              <a:gd name="connsiteX38" fmla="*/ 1347 w 10000"/>
              <a:gd name="connsiteY38" fmla="*/ 399 h 10000"/>
              <a:gd name="connsiteX39" fmla="*/ 1105 w 10000"/>
              <a:gd name="connsiteY39" fmla="*/ 336 h 10000"/>
              <a:gd name="connsiteX40" fmla="*/ 883 w 10000"/>
              <a:gd name="connsiteY40" fmla="*/ 277 h 10000"/>
              <a:gd name="connsiteX41" fmla="*/ 686 w 10000"/>
              <a:gd name="connsiteY41" fmla="*/ 221 h 10000"/>
              <a:gd name="connsiteX42" fmla="*/ 508 w 10000"/>
              <a:gd name="connsiteY42" fmla="*/ 168 h 10000"/>
              <a:gd name="connsiteX43" fmla="*/ 358 w 10000"/>
              <a:gd name="connsiteY43" fmla="*/ 123 h 10000"/>
              <a:gd name="connsiteX44" fmla="*/ 232 w 10000"/>
              <a:gd name="connsiteY44" fmla="*/ 81 h 10000"/>
              <a:gd name="connsiteX45" fmla="*/ 59 w 10000"/>
              <a:gd name="connsiteY45" fmla="*/ 21 h 10000"/>
              <a:gd name="connsiteX46" fmla="*/ 0 w 10000"/>
              <a:gd name="connsiteY46" fmla="*/ 0 h 10000"/>
              <a:gd name="connsiteX47" fmla="*/ 0 w 10000"/>
              <a:gd name="connsiteY47" fmla="*/ 0 h 10000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4 h 10000"/>
              <a:gd name="connsiteX4" fmla="*/ 10000 w 10000"/>
              <a:gd name="connsiteY4" fmla="*/ 4 h 10000"/>
              <a:gd name="connsiteX5" fmla="*/ 9773 w 10000"/>
              <a:gd name="connsiteY5" fmla="*/ 91 h 10000"/>
              <a:gd name="connsiteX6" fmla="*/ 9547 w 10000"/>
              <a:gd name="connsiteY6" fmla="*/ 175 h 10000"/>
              <a:gd name="connsiteX7" fmla="*/ 9320 w 10000"/>
              <a:gd name="connsiteY7" fmla="*/ 256 h 10000"/>
              <a:gd name="connsiteX8" fmla="*/ 9092 w 10000"/>
              <a:gd name="connsiteY8" fmla="*/ 326 h 10000"/>
              <a:gd name="connsiteX9" fmla="*/ 8865 w 10000"/>
              <a:gd name="connsiteY9" fmla="*/ 396 h 10000"/>
              <a:gd name="connsiteX10" fmla="*/ 8637 w 10000"/>
              <a:gd name="connsiteY10" fmla="*/ 462 h 10000"/>
              <a:gd name="connsiteX11" fmla="*/ 8412 w 10000"/>
              <a:gd name="connsiteY11" fmla="*/ 518 h 10000"/>
              <a:gd name="connsiteX12" fmla="*/ 8184 w 10000"/>
              <a:gd name="connsiteY12" fmla="*/ 571 h 10000"/>
              <a:gd name="connsiteX13" fmla="*/ 7957 w 10000"/>
              <a:gd name="connsiteY13" fmla="*/ 620 h 10000"/>
              <a:gd name="connsiteX14" fmla="*/ 7734 w 10000"/>
              <a:gd name="connsiteY14" fmla="*/ 662 h 10000"/>
              <a:gd name="connsiteX15" fmla="*/ 7508 w 10000"/>
              <a:gd name="connsiteY15" fmla="*/ 704 h 10000"/>
              <a:gd name="connsiteX16" fmla="*/ 7285 w 10000"/>
              <a:gd name="connsiteY16" fmla="*/ 739 h 10000"/>
              <a:gd name="connsiteX17" fmla="*/ 7062 w 10000"/>
              <a:gd name="connsiteY17" fmla="*/ 767 h 10000"/>
              <a:gd name="connsiteX18" fmla="*/ 6840 w 10000"/>
              <a:gd name="connsiteY18" fmla="*/ 795 h 10000"/>
              <a:gd name="connsiteX19" fmla="*/ 6620 w 10000"/>
              <a:gd name="connsiteY19" fmla="*/ 819 h 10000"/>
              <a:gd name="connsiteX20" fmla="*/ 6402 w 10000"/>
              <a:gd name="connsiteY20" fmla="*/ 837 h 10000"/>
              <a:gd name="connsiteX21" fmla="*/ 6184 w 10000"/>
              <a:gd name="connsiteY21" fmla="*/ 851 h 10000"/>
              <a:gd name="connsiteX22" fmla="*/ 5968 w 10000"/>
              <a:gd name="connsiteY22" fmla="*/ 865 h 10000"/>
              <a:gd name="connsiteX23" fmla="*/ 5755 w 10000"/>
              <a:gd name="connsiteY23" fmla="*/ 872 h 10000"/>
              <a:gd name="connsiteX24" fmla="*/ 5542 w 10000"/>
              <a:gd name="connsiteY24" fmla="*/ 879 h 10000"/>
              <a:gd name="connsiteX25" fmla="*/ 5332 w 10000"/>
              <a:gd name="connsiteY25" fmla="*/ 882 h 10000"/>
              <a:gd name="connsiteX26" fmla="*/ 5124 w 10000"/>
              <a:gd name="connsiteY26" fmla="*/ 879 h 10000"/>
              <a:gd name="connsiteX27" fmla="*/ 4918 w 10000"/>
              <a:gd name="connsiteY27" fmla="*/ 879 h 10000"/>
              <a:gd name="connsiteX28" fmla="*/ 4714 w 10000"/>
              <a:gd name="connsiteY28" fmla="*/ 872 h 10000"/>
              <a:gd name="connsiteX29" fmla="*/ 4514 w 10000"/>
              <a:gd name="connsiteY29" fmla="*/ 861 h 10000"/>
              <a:gd name="connsiteX30" fmla="*/ 4316 w 10000"/>
              <a:gd name="connsiteY30" fmla="*/ 851 h 10000"/>
              <a:gd name="connsiteX31" fmla="*/ 4122 w 10000"/>
              <a:gd name="connsiteY31" fmla="*/ 840 h 10000"/>
              <a:gd name="connsiteX32" fmla="*/ 3929 w 10000"/>
              <a:gd name="connsiteY32" fmla="*/ 823 h 10000"/>
              <a:gd name="connsiteX33" fmla="*/ 3739 w 10000"/>
              <a:gd name="connsiteY33" fmla="*/ 805 h 10000"/>
              <a:gd name="connsiteX34" fmla="*/ 3553 w 10000"/>
              <a:gd name="connsiteY34" fmla="*/ 788 h 10000"/>
              <a:gd name="connsiteX35" fmla="*/ 3190 w 10000"/>
              <a:gd name="connsiteY35" fmla="*/ 742 h 10000"/>
              <a:gd name="connsiteX36" fmla="*/ 1610 w 10000"/>
              <a:gd name="connsiteY36" fmla="*/ 462 h 10000"/>
              <a:gd name="connsiteX37" fmla="*/ 1347 w 10000"/>
              <a:gd name="connsiteY37" fmla="*/ 399 h 10000"/>
              <a:gd name="connsiteX38" fmla="*/ 1105 w 10000"/>
              <a:gd name="connsiteY38" fmla="*/ 336 h 10000"/>
              <a:gd name="connsiteX39" fmla="*/ 883 w 10000"/>
              <a:gd name="connsiteY39" fmla="*/ 277 h 10000"/>
              <a:gd name="connsiteX40" fmla="*/ 686 w 10000"/>
              <a:gd name="connsiteY40" fmla="*/ 221 h 10000"/>
              <a:gd name="connsiteX41" fmla="*/ 508 w 10000"/>
              <a:gd name="connsiteY41" fmla="*/ 168 h 10000"/>
              <a:gd name="connsiteX42" fmla="*/ 358 w 10000"/>
              <a:gd name="connsiteY42" fmla="*/ 123 h 10000"/>
              <a:gd name="connsiteX43" fmla="*/ 232 w 10000"/>
              <a:gd name="connsiteY43" fmla="*/ 81 h 10000"/>
              <a:gd name="connsiteX44" fmla="*/ 59 w 10000"/>
              <a:gd name="connsiteY44" fmla="*/ 21 h 10000"/>
              <a:gd name="connsiteX45" fmla="*/ 0 w 10000"/>
              <a:gd name="connsiteY45" fmla="*/ 0 h 10000"/>
              <a:gd name="connsiteX46" fmla="*/ 0 w 10000"/>
              <a:gd name="connsiteY46" fmla="*/ 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2" fmla="*/ 10000 w 10000"/>
              <a:gd name="connsiteY2" fmla="*/ 4 h 10000"/>
              <a:gd name="connsiteX3" fmla="*/ 10000 w 10000"/>
              <a:gd name="connsiteY3" fmla="*/ 4 h 10000"/>
              <a:gd name="connsiteX4" fmla="*/ 9773 w 10000"/>
              <a:gd name="connsiteY4" fmla="*/ 91 h 10000"/>
              <a:gd name="connsiteX5" fmla="*/ 9547 w 10000"/>
              <a:gd name="connsiteY5" fmla="*/ 175 h 10000"/>
              <a:gd name="connsiteX6" fmla="*/ 9320 w 10000"/>
              <a:gd name="connsiteY6" fmla="*/ 256 h 10000"/>
              <a:gd name="connsiteX7" fmla="*/ 9092 w 10000"/>
              <a:gd name="connsiteY7" fmla="*/ 326 h 10000"/>
              <a:gd name="connsiteX8" fmla="*/ 8865 w 10000"/>
              <a:gd name="connsiteY8" fmla="*/ 396 h 10000"/>
              <a:gd name="connsiteX9" fmla="*/ 8637 w 10000"/>
              <a:gd name="connsiteY9" fmla="*/ 462 h 10000"/>
              <a:gd name="connsiteX10" fmla="*/ 8412 w 10000"/>
              <a:gd name="connsiteY10" fmla="*/ 518 h 10000"/>
              <a:gd name="connsiteX11" fmla="*/ 8184 w 10000"/>
              <a:gd name="connsiteY11" fmla="*/ 571 h 10000"/>
              <a:gd name="connsiteX12" fmla="*/ 7957 w 10000"/>
              <a:gd name="connsiteY12" fmla="*/ 620 h 10000"/>
              <a:gd name="connsiteX13" fmla="*/ 7734 w 10000"/>
              <a:gd name="connsiteY13" fmla="*/ 662 h 10000"/>
              <a:gd name="connsiteX14" fmla="*/ 7508 w 10000"/>
              <a:gd name="connsiteY14" fmla="*/ 704 h 10000"/>
              <a:gd name="connsiteX15" fmla="*/ 7285 w 10000"/>
              <a:gd name="connsiteY15" fmla="*/ 739 h 10000"/>
              <a:gd name="connsiteX16" fmla="*/ 7062 w 10000"/>
              <a:gd name="connsiteY16" fmla="*/ 767 h 10000"/>
              <a:gd name="connsiteX17" fmla="*/ 6840 w 10000"/>
              <a:gd name="connsiteY17" fmla="*/ 795 h 10000"/>
              <a:gd name="connsiteX18" fmla="*/ 6620 w 10000"/>
              <a:gd name="connsiteY18" fmla="*/ 819 h 10000"/>
              <a:gd name="connsiteX19" fmla="*/ 6402 w 10000"/>
              <a:gd name="connsiteY19" fmla="*/ 837 h 10000"/>
              <a:gd name="connsiteX20" fmla="*/ 6184 w 10000"/>
              <a:gd name="connsiteY20" fmla="*/ 851 h 10000"/>
              <a:gd name="connsiteX21" fmla="*/ 5968 w 10000"/>
              <a:gd name="connsiteY21" fmla="*/ 865 h 10000"/>
              <a:gd name="connsiteX22" fmla="*/ 5755 w 10000"/>
              <a:gd name="connsiteY22" fmla="*/ 872 h 10000"/>
              <a:gd name="connsiteX23" fmla="*/ 5542 w 10000"/>
              <a:gd name="connsiteY23" fmla="*/ 879 h 10000"/>
              <a:gd name="connsiteX24" fmla="*/ 5332 w 10000"/>
              <a:gd name="connsiteY24" fmla="*/ 882 h 10000"/>
              <a:gd name="connsiteX25" fmla="*/ 5124 w 10000"/>
              <a:gd name="connsiteY25" fmla="*/ 879 h 10000"/>
              <a:gd name="connsiteX26" fmla="*/ 4918 w 10000"/>
              <a:gd name="connsiteY26" fmla="*/ 879 h 10000"/>
              <a:gd name="connsiteX27" fmla="*/ 4714 w 10000"/>
              <a:gd name="connsiteY27" fmla="*/ 872 h 10000"/>
              <a:gd name="connsiteX28" fmla="*/ 4514 w 10000"/>
              <a:gd name="connsiteY28" fmla="*/ 861 h 10000"/>
              <a:gd name="connsiteX29" fmla="*/ 4316 w 10000"/>
              <a:gd name="connsiteY29" fmla="*/ 851 h 10000"/>
              <a:gd name="connsiteX30" fmla="*/ 4122 w 10000"/>
              <a:gd name="connsiteY30" fmla="*/ 840 h 10000"/>
              <a:gd name="connsiteX31" fmla="*/ 3929 w 10000"/>
              <a:gd name="connsiteY31" fmla="*/ 823 h 10000"/>
              <a:gd name="connsiteX32" fmla="*/ 3739 w 10000"/>
              <a:gd name="connsiteY32" fmla="*/ 805 h 10000"/>
              <a:gd name="connsiteX33" fmla="*/ 3553 w 10000"/>
              <a:gd name="connsiteY33" fmla="*/ 788 h 10000"/>
              <a:gd name="connsiteX34" fmla="*/ 3190 w 10000"/>
              <a:gd name="connsiteY34" fmla="*/ 742 h 10000"/>
              <a:gd name="connsiteX35" fmla="*/ 1610 w 10000"/>
              <a:gd name="connsiteY35" fmla="*/ 462 h 10000"/>
              <a:gd name="connsiteX36" fmla="*/ 1347 w 10000"/>
              <a:gd name="connsiteY36" fmla="*/ 399 h 10000"/>
              <a:gd name="connsiteX37" fmla="*/ 1105 w 10000"/>
              <a:gd name="connsiteY37" fmla="*/ 336 h 10000"/>
              <a:gd name="connsiteX38" fmla="*/ 883 w 10000"/>
              <a:gd name="connsiteY38" fmla="*/ 277 h 10000"/>
              <a:gd name="connsiteX39" fmla="*/ 686 w 10000"/>
              <a:gd name="connsiteY39" fmla="*/ 221 h 10000"/>
              <a:gd name="connsiteX40" fmla="*/ 508 w 10000"/>
              <a:gd name="connsiteY40" fmla="*/ 168 h 10000"/>
              <a:gd name="connsiteX41" fmla="*/ 358 w 10000"/>
              <a:gd name="connsiteY41" fmla="*/ 123 h 10000"/>
              <a:gd name="connsiteX42" fmla="*/ 232 w 10000"/>
              <a:gd name="connsiteY42" fmla="*/ 81 h 10000"/>
              <a:gd name="connsiteX43" fmla="*/ 59 w 10000"/>
              <a:gd name="connsiteY43" fmla="*/ 21 h 10000"/>
              <a:gd name="connsiteX44" fmla="*/ 0 w 10000"/>
              <a:gd name="connsiteY44" fmla="*/ 0 h 10000"/>
              <a:gd name="connsiteX45" fmla="*/ 0 w 10000"/>
              <a:gd name="connsiteY45" fmla="*/ 0 h 10000"/>
              <a:gd name="connsiteX0" fmla="*/ 0 w 10000"/>
              <a:gd name="connsiteY0" fmla="*/ 0 h 4282"/>
              <a:gd name="connsiteX1" fmla="*/ 9937 w 10000"/>
              <a:gd name="connsiteY1" fmla="*/ 4282 h 4282"/>
              <a:gd name="connsiteX2" fmla="*/ 10000 w 10000"/>
              <a:gd name="connsiteY2" fmla="*/ 4 h 4282"/>
              <a:gd name="connsiteX3" fmla="*/ 10000 w 10000"/>
              <a:gd name="connsiteY3" fmla="*/ 4 h 4282"/>
              <a:gd name="connsiteX4" fmla="*/ 9773 w 10000"/>
              <a:gd name="connsiteY4" fmla="*/ 91 h 4282"/>
              <a:gd name="connsiteX5" fmla="*/ 9547 w 10000"/>
              <a:gd name="connsiteY5" fmla="*/ 175 h 4282"/>
              <a:gd name="connsiteX6" fmla="*/ 9320 w 10000"/>
              <a:gd name="connsiteY6" fmla="*/ 256 h 4282"/>
              <a:gd name="connsiteX7" fmla="*/ 9092 w 10000"/>
              <a:gd name="connsiteY7" fmla="*/ 326 h 4282"/>
              <a:gd name="connsiteX8" fmla="*/ 8865 w 10000"/>
              <a:gd name="connsiteY8" fmla="*/ 396 h 4282"/>
              <a:gd name="connsiteX9" fmla="*/ 8637 w 10000"/>
              <a:gd name="connsiteY9" fmla="*/ 462 h 4282"/>
              <a:gd name="connsiteX10" fmla="*/ 8412 w 10000"/>
              <a:gd name="connsiteY10" fmla="*/ 518 h 4282"/>
              <a:gd name="connsiteX11" fmla="*/ 8184 w 10000"/>
              <a:gd name="connsiteY11" fmla="*/ 571 h 4282"/>
              <a:gd name="connsiteX12" fmla="*/ 7957 w 10000"/>
              <a:gd name="connsiteY12" fmla="*/ 620 h 4282"/>
              <a:gd name="connsiteX13" fmla="*/ 7734 w 10000"/>
              <a:gd name="connsiteY13" fmla="*/ 662 h 4282"/>
              <a:gd name="connsiteX14" fmla="*/ 7508 w 10000"/>
              <a:gd name="connsiteY14" fmla="*/ 704 h 4282"/>
              <a:gd name="connsiteX15" fmla="*/ 7285 w 10000"/>
              <a:gd name="connsiteY15" fmla="*/ 739 h 4282"/>
              <a:gd name="connsiteX16" fmla="*/ 7062 w 10000"/>
              <a:gd name="connsiteY16" fmla="*/ 767 h 4282"/>
              <a:gd name="connsiteX17" fmla="*/ 6840 w 10000"/>
              <a:gd name="connsiteY17" fmla="*/ 795 h 4282"/>
              <a:gd name="connsiteX18" fmla="*/ 6620 w 10000"/>
              <a:gd name="connsiteY18" fmla="*/ 819 h 4282"/>
              <a:gd name="connsiteX19" fmla="*/ 6402 w 10000"/>
              <a:gd name="connsiteY19" fmla="*/ 837 h 4282"/>
              <a:gd name="connsiteX20" fmla="*/ 6184 w 10000"/>
              <a:gd name="connsiteY20" fmla="*/ 851 h 4282"/>
              <a:gd name="connsiteX21" fmla="*/ 5968 w 10000"/>
              <a:gd name="connsiteY21" fmla="*/ 865 h 4282"/>
              <a:gd name="connsiteX22" fmla="*/ 5755 w 10000"/>
              <a:gd name="connsiteY22" fmla="*/ 872 h 4282"/>
              <a:gd name="connsiteX23" fmla="*/ 5542 w 10000"/>
              <a:gd name="connsiteY23" fmla="*/ 879 h 4282"/>
              <a:gd name="connsiteX24" fmla="*/ 5332 w 10000"/>
              <a:gd name="connsiteY24" fmla="*/ 882 h 4282"/>
              <a:gd name="connsiteX25" fmla="*/ 5124 w 10000"/>
              <a:gd name="connsiteY25" fmla="*/ 879 h 4282"/>
              <a:gd name="connsiteX26" fmla="*/ 4918 w 10000"/>
              <a:gd name="connsiteY26" fmla="*/ 879 h 4282"/>
              <a:gd name="connsiteX27" fmla="*/ 4714 w 10000"/>
              <a:gd name="connsiteY27" fmla="*/ 872 h 4282"/>
              <a:gd name="connsiteX28" fmla="*/ 4514 w 10000"/>
              <a:gd name="connsiteY28" fmla="*/ 861 h 4282"/>
              <a:gd name="connsiteX29" fmla="*/ 4316 w 10000"/>
              <a:gd name="connsiteY29" fmla="*/ 851 h 4282"/>
              <a:gd name="connsiteX30" fmla="*/ 4122 w 10000"/>
              <a:gd name="connsiteY30" fmla="*/ 840 h 4282"/>
              <a:gd name="connsiteX31" fmla="*/ 3929 w 10000"/>
              <a:gd name="connsiteY31" fmla="*/ 823 h 4282"/>
              <a:gd name="connsiteX32" fmla="*/ 3739 w 10000"/>
              <a:gd name="connsiteY32" fmla="*/ 805 h 4282"/>
              <a:gd name="connsiteX33" fmla="*/ 3553 w 10000"/>
              <a:gd name="connsiteY33" fmla="*/ 788 h 4282"/>
              <a:gd name="connsiteX34" fmla="*/ 3190 w 10000"/>
              <a:gd name="connsiteY34" fmla="*/ 742 h 4282"/>
              <a:gd name="connsiteX35" fmla="*/ 1610 w 10000"/>
              <a:gd name="connsiteY35" fmla="*/ 462 h 4282"/>
              <a:gd name="connsiteX36" fmla="*/ 1347 w 10000"/>
              <a:gd name="connsiteY36" fmla="*/ 399 h 4282"/>
              <a:gd name="connsiteX37" fmla="*/ 1105 w 10000"/>
              <a:gd name="connsiteY37" fmla="*/ 336 h 4282"/>
              <a:gd name="connsiteX38" fmla="*/ 883 w 10000"/>
              <a:gd name="connsiteY38" fmla="*/ 277 h 4282"/>
              <a:gd name="connsiteX39" fmla="*/ 686 w 10000"/>
              <a:gd name="connsiteY39" fmla="*/ 221 h 4282"/>
              <a:gd name="connsiteX40" fmla="*/ 508 w 10000"/>
              <a:gd name="connsiteY40" fmla="*/ 168 h 4282"/>
              <a:gd name="connsiteX41" fmla="*/ 358 w 10000"/>
              <a:gd name="connsiteY41" fmla="*/ 123 h 4282"/>
              <a:gd name="connsiteX42" fmla="*/ 232 w 10000"/>
              <a:gd name="connsiteY42" fmla="*/ 81 h 4282"/>
              <a:gd name="connsiteX43" fmla="*/ 59 w 10000"/>
              <a:gd name="connsiteY43" fmla="*/ 21 h 4282"/>
              <a:gd name="connsiteX44" fmla="*/ 0 w 10000"/>
              <a:gd name="connsiteY44" fmla="*/ 0 h 4282"/>
              <a:gd name="connsiteX45" fmla="*/ 0 w 10000"/>
              <a:gd name="connsiteY45" fmla="*/ 0 h 4282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1347 w 10000"/>
              <a:gd name="connsiteY35" fmla="*/ 932 h 10000"/>
              <a:gd name="connsiteX36" fmla="*/ 1105 w 10000"/>
              <a:gd name="connsiteY36" fmla="*/ 785 h 10000"/>
              <a:gd name="connsiteX37" fmla="*/ 883 w 10000"/>
              <a:gd name="connsiteY37" fmla="*/ 647 h 10000"/>
              <a:gd name="connsiteX38" fmla="*/ 686 w 10000"/>
              <a:gd name="connsiteY38" fmla="*/ 516 h 10000"/>
              <a:gd name="connsiteX39" fmla="*/ 508 w 10000"/>
              <a:gd name="connsiteY39" fmla="*/ 392 h 10000"/>
              <a:gd name="connsiteX40" fmla="*/ 358 w 10000"/>
              <a:gd name="connsiteY40" fmla="*/ 287 h 10000"/>
              <a:gd name="connsiteX41" fmla="*/ 232 w 10000"/>
              <a:gd name="connsiteY41" fmla="*/ 189 h 10000"/>
              <a:gd name="connsiteX42" fmla="*/ 59 w 10000"/>
              <a:gd name="connsiteY42" fmla="*/ 49 h 10000"/>
              <a:gd name="connsiteX43" fmla="*/ 0 w 10000"/>
              <a:gd name="connsiteY43" fmla="*/ 0 h 10000"/>
              <a:gd name="connsiteX44" fmla="*/ 0 w 10000"/>
              <a:gd name="connsiteY44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1105 w 10000"/>
              <a:gd name="connsiteY35" fmla="*/ 785 h 10000"/>
              <a:gd name="connsiteX36" fmla="*/ 883 w 10000"/>
              <a:gd name="connsiteY36" fmla="*/ 647 h 10000"/>
              <a:gd name="connsiteX37" fmla="*/ 686 w 10000"/>
              <a:gd name="connsiteY37" fmla="*/ 516 h 10000"/>
              <a:gd name="connsiteX38" fmla="*/ 508 w 10000"/>
              <a:gd name="connsiteY38" fmla="*/ 392 h 10000"/>
              <a:gd name="connsiteX39" fmla="*/ 358 w 10000"/>
              <a:gd name="connsiteY39" fmla="*/ 287 h 10000"/>
              <a:gd name="connsiteX40" fmla="*/ 232 w 10000"/>
              <a:gd name="connsiteY40" fmla="*/ 189 h 10000"/>
              <a:gd name="connsiteX41" fmla="*/ 59 w 10000"/>
              <a:gd name="connsiteY41" fmla="*/ 49 h 10000"/>
              <a:gd name="connsiteX42" fmla="*/ 0 w 10000"/>
              <a:gd name="connsiteY42" fmla="*/ 0 h 10000"/>
              <a:gd name="connsiteX43" fmla="*/ 0 w 10000"/>
              <a:gd name="connsiteY43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883 w 10000"/>
              <a:gd name="connsiteY35" fmla="*/ 647 h 10000"/>
              <a:gd name="connsiteX36" fmla="*/ 686 w 10000"/>
              <a:gd name="connsiteY36" fmla="*/ 516 h 10000"/>
              <a:gd name="connsiteX37" fmla="*/ 508 w 10000"/>
              <a:gd name="connsiteY37" fmla="*/ 392 h 10000"/>
              <a:gd name="connsiteX38" fmla="*/ 358 w 10000"/>
              <a:gd name="connsiteY38" fmla="*/ 287 h 10000"/>
              <a:gd name="connsiteX39" fmla="*/ 232 w 10000"/>
              <a:gd name="connsiteY39" fmla="*/ 189 h 10000"/>
              <a:gd name="connsiteX40" fmla="*/ 59 w 10000"/>
              <a:gd name="connsiteY40" fmla="*/ 49 h 10000"/>
              <a:gd name="connsiteX41" fmla="*/ 0 w 10000"/>
              <a:gd name="connsiteY41" fmla="*/ 0 h 10000"/>
              <a:gd name="connsiteX42" fmla="*/ 0 w 10000"/>
              <a:gd name="connsiteY42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686 w 10000"/>
              <a:gd name="connsiteY35" fmla="*/ 516 h 10000"/>
              <a:gd name="connsiteX36" fmla="*/ 508 w 10000"/>
              <a:gd name="connsiteY36" fmla="*/ 392 h 10000"/>
              <a:gd name="connsiteX37" fmla="*/ 358 w 10000"/>
              <a:gd name="connsiteY37" fmla="*/ 287 h 10000"/>
              <a:gd name="connsiteX38" fmla="*/ 232 w 10000"/>
              <a:gd name="connsiteY38" fmla="*/ 189 h 10000"/>
              <a:gd name="connsiteX39" fmla="*/ 59 w 10000"/>
              <a:gd name="connsiteY39" fmla="*/ 49 h 10000"/>
              <a:gd name="connsiteX40" fmla="*/ 0 w 10000"/>
              <a:gd name="connsiteY40" fmla="*/ 0 h 10000"/>
              <a:gd name="connsiteX41" fmla="*/ 0 w 10000"/>
              <a:gd name="connsiteY41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08 w 10000"/>
              <a:gd name="connsiteY35" fmla="*/ 392 h 10000"/>
              <a:gd name="connsiteX36" fmla="*/ 358 w 10000"/>
              <a:gd name="connsiteY36" fmla="*/ 287 h 10000"/>
              <a:gd name="connsiteX37" fmla="*/ 232 w 10000"/>
              <a:gd name="connsiteY37" fmla="*/ 189 h 10000"/>
              <a:gd name="connsiteX38" fmla="*/ 59 w 10000"/>
              <a:gd name="connsiteY38" fmla="*/ 49 h 10000"/>
              <a:gd name="connsiteX39" fmla="*/ 0 w 10000"/>
              <a:gd name="connsiteY39" fmla="*/ 0 h 10000"/>
              <a:gd name="connsiteX40" fmla="*/ 0 w 10000"/>
              <a:gd name="connsiteY40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358 w 10000"/>
              <a:gd name="connsiteY35" fmla="*/ 287 h 10000"/>
              <a:gd name="connsiteX36" fmla="*/ 232 w 10000"/>
              <a:gd name="connsiteY36" fmla="*/ 189 h 10000"/>
              <a:gd name="connsiteX37" fmla="*/ 59 w 10000"/>
              <a:gd name="connsiteY37" fmla="*/ 49 h 10000"/>
              <a:gd name="connsiteX38" fmla="*/ 0 w 10000"/>
              <a:gd name="connsiteY38" fmla="*/ 0 h 10000"/>
              <a:gd name="connsiteX39" fmla="*/ 0 w 10000"/>
              <a:gd name="connsiteY39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232 w 10000"/>
              <a:gd name="connsiteY35" fmla="*/ 189 h 10000"/>
              <a:gd name="connsiteX36" fmla="*/ 59 w 10000"/>
              <a:gd name="connsiteY36" fmla="*/ 49 h 10000"/>
              <a:gd name="connsiteX37" fmla="*/ 0 w 10000"/>
              <a:gd name="connsiteY37" fmla="*/ 0 h 10000"/>
              <a:gd name="connsiteX38" fmla="*/ 0 w 10000"/>
              <a:gd name="connsiteY38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9 w 10000"/>
              <a:gd name="connsiteY35" fmla="*/ 49 h 10000"/>
              <a:gd name="connsiteX36" fmla="*/ 0 w 10000"/>
              <a:gd name="connsiteY36" fmla="*/ 0 h 10000"/>
              <a:gd name="connsiteX37" fmla="*/ 0 w 10000"/>
              <a:gd name="connsiteY37" fmla="*/ 0 h 10000"/>
              <a:gd name="connsiteX0" fmla="*/ 0 w 10000"/>
              <a:gd name="connsiteY0" fmla="*/ 0 h 10000"/>
              <a:gd name="connsiteX1" fmla="*/ 9937 w 10000"/>
              <a:gd name="connsiteY1" fmla="*/ 10000 h 10000"/>
              <a:gd name="connsiteX2" fmla="*/ 10000 w 10000"/>
              <a:gd name="connsiteY2" fmla="*/ 9 h 10000"/>
              <a:gd name="connsiteX3" fmla="*/ 10000 w 10000"/>
              <a:gd name="connsiteY3" fmla="*/ 9 h 10000"/>
              <a:gd name="connsiteX4" fmla="*/ 9773 w 10000"/>
              <a:gd name="connsiteY4" fmla="*/ 213 h 10000"/>
              <a:gd name="connsiteX5" fmla="*/ 9547 w 10000"/>
              <a:gd name="connsiteY5" fmla="*/ 409 h 10000"/>
              <a:gd name="connsiteX6" fmla="*/ 9320 w 10000"/>
              <a:gd name="connsiteY6" fmla="*/ 598 h 10000"/>
              <a:gd name="connsiteX7" fmla="*/ 9092 w 10000"/>
              <a:gd name="connsiteY7" fmla="*/ 761 h 10000"/>
              <a:gd name="connsiteX8" fmla="*/ 8865 w 10000"/>
              <a:gd name="connsiteY8" fmla="*/ 925 h 10000"/>
              <a:gd name="connsiteX9" fmla="*/ 8637 w 10000"/>
              <a:gd name="connsiteY9" fmla="*/ 1079 h 10000"/>
              <a:gd name="connsiteX10" fmla="*/ 8412 w 10000"/>
              <a:gd name="connsiteY10" fmla="*/ 1210 h 10000"/>
              <a:gd name="connsiteX11" fmla="*/ 8184 w 10000"/>
              <a:gd name="connsiteY11" fmla="*/ 1333 h 10000"/>
              <a:gd name="connsiteX12" fmla="*/ 7957 w 10000"/>
              <a:gd name="connsiteY12" fmla="*/ 1448 h 10000"/>
              <a:gd name="connsiteX13" fmla="*/ 7734 w 10000"/>
              <a:gd name="connsiteY13" fmla="*/ 1546 h 10000"/>
              <a:gd name="connsiteX14" fmla="*/ 7508 w 10000"/>
              <a:gd name="connsiteY14" fmla="*/ 1644 h 10000"/>
              <a:gd name="connsiteX15" fmla="*/ 7285 w 10000"/>
              <a:gd name="connsiteY15" fmla="*/ 1726 h 10000"/>
              <a:gd name="connsiteX16" fmla="*/ 7062 w 10000"/>
              <a:gd name="connsiteY16" fmla="*/ 1791 h 10000"/>
              <a:gd name="connsiteX17" fmla="*/ 6840 w 10000"/>
              <a:gd name="connsiteY17" fmla="*/ 1857 h 10000"/>
              <a:gd name="connsiteX18" fmla="*/ 6620 w 10000"/>
              <a:gd name="connsiteY18" fmla="*/ 1913 h 10000"/>
              <a:gd name="connsiteX19" fmla="*/ 6402 w 10000"/>
              <a:gd name="connsiteY19" fmla="*/ 1955 h 10000"/>
              <a:gd name="connsiteX20" fmla="*/ 6184 w 10000"/>
              <a:gd name="connsiteY20" fmla="*/ 1987 h 10000"/>
              <a:gd name="connsiteX21" fmla="*/ 5968 w 10000"/>
              <a:gd name="connsiteY21" fmla="*/ 2020 h 10000"/>
              <a:gd name="connsiteX22" fmla="*/ 5755 w 10000"/>
              <a:gd name="connsiteY22" fmla="*/ 2036 h 10000"/>
              <a:gd name="connsiteX23" fmla="*/ 5542 w 10000"/>
              <a:gd name="connsiteY23" fmla="*/ 2053 h 10000"/>
              <a:gd name="connsiteX24" fmla="*/ 5332 w 10000"/>
              <a:gd name="connsiteY24" fmla="*/ 2060 h 10000"/>
              <a:gd name="connsiteX25" fmla="*/ 5124 w 10000"/>
              <a:gd name="connsiteY25" fmla="*/ 2053 h 10000"/>
              <a:gd name="connsiteX26" fmla="*/ 4918 w 10000"/>
              <a:gd name="connsiteY26" fmla="*/ 2053 h 10000"/>
              <a:gd name="connsiteX27" fmla="*/ 4714 w 10000"/>
              <a:gd name="connsiteY27" fmla="*/ 2036 h 10000"/>
              <a:gd name="connsiteX28" fmla="*/ 4514 w 10000"/>
              <a:gd name="connsiteY28" fmla="*/ 2011 h 10000"/>
              <a:gd name="connsiteX29" fmla="*/ 4316 w 10000"/>
              <a:gd name="connsiteY29" fmla="*/ 1987 h 10000"/>
              <a:gd name="connsiteX30" fmla="*/ 4122 w 10000"/>
              <a:gd name="connsiteY30" fmla="*/ 1962 h 10000"/>
              <a:gd name="connsiteX31" fmla="*/ 3929 w 10000"/>
              <a:gd name="connsiteY31" fmla="*/ 1922 h 10000"/>
              <a:gd name="connsiteX32" fmla="*/ 3739 w 10000"/>
              <a:gd name="connsiteY32" fmla="*/ 1880 h 10000"/>
              <a:gd name="connsiteX33" fmla="*/ 3553 w 10000"/>
              <a:gd name="connsiteY33" fmla="*/ 1840 h 10000"/>
              <a:gd name="connsiteX34" fmla="*/ 3190 w 10000"/>
              <a:gd name="connsiteY34" fmla="*/ 1733 h 10000"/>
              <a:gd name="connsiteX35" fmla="*/ 59 w 10000"/>
              <a:gd name="connsiteY35" fmla="*/ 49 h 10000"/>
              <a:gd name="connsiteX36" fmla="*/ 0 w 10000"/>
              <a:gd name="connsiteY36" fmla="*/ 0 h 10000"/>
              <a:gd name="connsiteX0" fmla="*/ 0 w 9941"/>
              <a:gd name="connsiteY0" fmla="*/ 40 h 9991"/>
              <a:gd name="connsiteX1" fmla="*/ 9878 w 9941"/>
              <a:gd name="connsiteY1" fmla="*/ 9991 h 9991"/>
              <a:gd name="connsiteX2" fmla="*/ 9941 w 9941"/>
              <a:gd name="connsiteY2" fmla="*/ 0 h 9991"/>
              <a:gd name="connsiteX3" fmla="*/ 9941 w 9941"/>
              <a:gd name="connsiteY3" fmla="*/ 0 h 9991"/>
              <a:gd name="connsiteX4" fmla="*/ 9714 w 9941"/>
              <a:gd name="connsiteY4" fmla="*/ 204 h 9991"/>
              <a:gd name="connsiteX5" fmla="*/ 9488 w 9941"/>
              <a:gd name="connsiteY5" fmla="*/ 400 h 9991"/>
              <a:gd name="connsiteX6" fmla="*/ 9261 w 9941"/>
              <a:gd name="connsiteY6" fmla="*/ 589 h 9991"/>
              <a:gd name="connsiteX7" fmla="*/ 9033 w 9941"/>
              <a:gd name="connsiteY7" fmla="*/ 752 h 9991"/>
              <a:gd name="connsiteX8" fmla="*/ 8806 w 9941"/>
              <a:gd name="connsiteY8" fmla="*/ 916 h 9991"/>
              <a:gd name="connsiteX9" fmla="*/ 8578 w 9941"/>
              <a:gd name="connsiteY9" fmla="*/ 1070 h 9991"/>
              <a:gd name="connsiteX10" fmla="*/ 8353 w 9941"/>
              <a:gd name="connsiteY10" fmla="*/ 1201 h 9991"/>
              <a:gd name="connsiteX11" fmla="*/ 8125 w 9941"/>
              <a:gd name="connsiteY11" fmla="*/ 1324 h 9991"/>
              <a:gd name="connsiteX12" fmla="*/ 7898 w 9941"/>
              <a:gd name="connsiteY12" fmla="*/ 1439 h 9991"/>
              <a:gd name="connsiteX13" fmla="*/ 7675 w 9941"/>
              <a:gd name="connsiteY13" fmla="*/ 1537 h 9991"/>
              <a:gd name="connsiteX14" fmla="*/ 7449 w 9941"/>
              <a:gd name="connsiteY14" fmla="*/ 1635 h 9991"/>
              <a:gd name="connsiteX15" fmla="*/ 7226 w 9941"/>
              <a:gd name="connsiteY15" fmla="*/ 1717 h 9991"/>
              <a:gd name="connsiteX16" fmla="*/ 7003 w 9941"/>
              <a:gd name="connsiteY16" fmla="*/ 1782 h 9991"/>
              <a:gd name="connsiteX17" fmla="*/ 6781 w 9941"/>
              <a:gd name="connsiteY17" fmla="*/ 1848 h 9991"/>
              <a:gd name="connsiteX18" fmla="*/ 6561 w 9941"/>
              <a:gd name="connsiteY18" fmla="*/ 1904 h 9991"/>
              <a:gd name="connsiteX19" fmla="*/ 6343 w 9941"/>
              <a:gd name="connsiteY19" fmla="*/ 1946 h 9991"/>
              <a:gd name="connsiteX20" fmla="*/ 6125 w 9941"/>
              <a:gd name="connsiteY20" fmla="*/ 1978 h 9991"/>
              <a:gd name="connsiteX21" fmla="*/ 5909 w 9941"/>
              <a:gd name="connsiteY21" fmla="*/ 2011 h 9991"/>
              <a:gd name="connsiteX22" fmla="*/ 5696 w 9941"/>
              <a:gd name="connsiteY22" fmla="*/ 2027 h 9991"/>
              <a:gd name="connsiteX23" fmla="*/ 5483 w 9941"/>
              <a:gd name="connsiteY23" fmla="*/ 2044 h 9991"/>
              <a:gd name="connsiteX24" fmla="*/ 5273 w 9941"/>
              <a:gd name="connsiteY24" fmla="*/ 2051 h 9991"/>
              <a:gd name="connsiteX25" fmla="*/ 5065 w 9941"/>
              <a:gd name="connsiteY25" fmla="*/ 2044 h 9991"/>
              <a:gd name="connsiteX26" fmla="*/ 4859 w 9941"/>
              <a:gd name="connsiteY26" fmla="*/ 2044 h 9991"/>
              <a:gd name="connsiteX27" fmla="*/ 4655 w 9941"/>
              <a:gd name="connsiteY27" fmla="*/ 2027 h 9991"/>
              <a:gd name="connsiteX28" fmla="*/ 4455 w 9941"/>
              <a:gd name="connsiteY28" fmla="*/ 2002 h 9991"/>
              <a:gd name="connsiteX29" fmla="*/ 4257 w 9941"/>
              <a:gd name="connsiteY29" fmla="*/ 1978 h 9991"/>
              <a:gd name="connsiteX30" fmla="*/ 4063 w 9941"/>
              <a:gd name="connsiteY30" fmla="*/ 1953 h 9991"/>
              <a:gd name="connsiteX31" fmla="*/ 3870 w 9941"/>
              <a:gd name="connsiteY31" fmla="*/ 1913 h 9991"/>
              <a:gd name="connsiteX32" fmla="*/ 3680 w 9941"/>
              <a:gd name="connsiteY32" fmla="*/ 1871 h 9991"/>
              <a:gd name="connsiteX33" fmla="*/ 3494 w 9941"/>
              <a:gd name="connsiteY33" fmla="*/ 1831 h 9991"/>
              <a:gd name="connsiteX34" fmla="*/ 3131 w 9941"/>
              <a:gd name="connsiteY34" fmla="*/ 1724 h 9991"/>
              <a:gd name="connsiteX35" fmla="*/ 0 w 9941"/>
              <a:gd name="connsiteY35" fmla="*/ 40 h 9991"/>
              <a:gd name="connsiteX0" fmla="*/ 58 w 6850"/>
              <a:gd name="connsiteY0" fmla="*/ 2532 h 10000"/>
              <a:gd name="connsiteX1" fmla="*/ 6787 w 6850"/>
              <a:gd name="connsiteY1" fmla="*/ 10000 h 10000"/>
              <a:gd name="connsiteX2" fmla="*/ 6850 w 6850"/>
              <a:gd name="connsiteY2" fmla="*/ 0 h 10000"/>
              <a:gd name="connsiteX3" fmla="*/ 6850 w 6850"/>
              <a:gd name="connsiteY3" fmla="*/ 0 h 10000"/>
              <a:gd name="connsiteX4" fmla="*/ 6622 w 6850"/>
              <a:gd name="connsiteY4" fmla="*/ 204 h 10000"/>
              <a:gd name="connsiteX5" fmla="*/ 6394 w 6850"/>
              <a:gd name="connsiteY5" fmla="*/ 400 h 10000"/>
              <a:gd name="connsiteX6" fmla="*/ 6166 w 6850"/>
              <a:gd name="connsiteY6" fmla="*/ 590 h 10000"/>
              <a:gd name="connsiteX7" fmla="*/ 5937 w 6850"/>
              <a:gd name="connsiteY7" fmla="*/ 753 h 10000"/>
              <a:gd name="connsiteX8" fmla="*/ 5708 w 6850"/>
              <a:gd name="connsiteY8" fmla="*/ 917 h 10000"/>
              <a:gd name="connsiteX9" fmla="*/ 5479 w 6850"/>
              <a:gd name="connsiteY9" fmla="*/ 1071 h 10000"/>
              <a:gd name="connsiteX10" fmla="*/ 5253 w 6850"/>
              <a:gd name="connsiteY10" fmla="*/ 1202 h 10000"/>
              <a:gd name="connsiteX11" fmla="*/ 5023 w 6850"/>
              <a:gd name="connsiteY11" fmla="*/ 1325 h 10000"/>
              <a:gd name="connsiteX12" fmla="*/ 4795 w 6850"/>
              <a:gd name="connsiteY12" fmla="*/ 1440 h 10000"/>
              <a:gd name="connsiteX13" fmla="*/ 4571 w 6850"/>
              <a:gd name="connsiteY13" fmla="*/ 1538 h 10000"/>
              <a:gd name="connsiteX14" fmla="*/ 4343 w 6850"/>
              <a:gd name="connsiteY14" fmla="*/ 1636 h 10000"/>
              <a:gd name="connsiteX15" fmla="*/ 4119 w 6850"/>
              <a:gd name="connsiteY15" fmla="*/ 1719 h 10000"/>
              <a:gd name="connsiteX16" fmla="*/ 3895 w 6850"/>
              <a:gd name="connsiteY16" fmla="*/ 1784 h 10000"/>
              <a:gd name="connsiteX17" fmla="*/ 3671 w 6850"/>
              <a:gd name="connsiteY17" fmla="*/ 1850 h 10000"/>
              <a:gd name="connsiteX18" fmla="*/ 3450 w 6850"/>
              <a:gd name="connsiteY18" fmla="*/ 1906 h 10000"/>
              <a:gd name="connsiteX19" fmla="*/ 3231 w 6850"/>
              <a:gd name="connsiteY19" fmla="*/ 1948 h 10000"/>
              <a:gd name="connsiteX20" fmla="*/ 3011 w 6850"/>
              <a:gd name="connsiteY20" fmla="*/ 1980 h 10000"/>
              <a:gd name="connsiteX21" fmla="*/ 2794 w 6850"/>
              <a:gd name="connsiteY21" fmla="*/ 2013 h 10000"/>
              <a:gd name="connsiteX22" fmla="*/ 2580 w 6850"/>
              <a:gd name="connsiteY22" fmla="*/ 2029 h 10000"/>
              <a:gd name="connsiteX23" fmla="*/ 2366 w 6850"/>
              <a:gd name="connsiteY23" fmla="*/ 2046 h 10000"/>
              <a:gd name="connsiteX24" fmla="*/ 2154 w 6850"/>
              <a:gd name="connsiteY24" fmla="*/ 2053 h 10000"/>
              <a:gd name="connsiteX25" fmla="*/ 1945 w 6850"/>
              <a:gd name="connsiteY25" fmla="*/ 2046 h 10000"/>
              <a:gd name="connsiteX26" fmla="*/ 1738 w 6850"/>
              <a:gd name="connsiteY26" fmla="*/ 2046 h 10000"/>
              <a:gd name="connsiteX27" fmla="*/ 1533 w 6850"/>
              <a:gd name="connsiteY27" fmla="*/ 2029 h 10000"/>
              <a:gd name="connsiteX28" fmla="*/ 1331 w 6850"/>
              <a:gd name="connsiteY28" fmla="*/ 2004 h 10000"/>
              <a:gd name="connsiteX29" fmla="*/ 1132 w 6850"/>
              <a:gd name="connsiteY29" fmla="*/ 1980 h 10000"/>
              <a:gd name="connsiteX30" fmla="*/ 937 w 6850"/>
              <a:gd name="connsiteY30" fmla="*/ 1955 h 10000"/>
              <a:gd name="connsiteX31" fmla="*/ 743 w 6850"/>
              <a:gd name="connsiteY31" fmla="*/ 1915 h 10000"/>
              <a:gd name="connsiteX32" fmla="*/ 552 w 6850"/>
              <a:gd name="connsiteY32" fmla="*/ 1873 h 10000"/>
              <a:gd name="connsiteX33" fmla="*/ 365 w 6850"/>
              <a:gd name="connsiteY33" fmla="*/ 1833 h 10000"/>
              <a:gd name="connsiteX34" fmla="*/ 0 w 6850"/>
              <a:gd name="connsiteY34" fmla="*/ 1726 h 10000"/>
              <a:gd name="connsiteX35" fmla="*/ 58 w 6850"/>
              <a:gd name="connsiteY35" fmla="*/ 2532 h 10000"/>
              <a:gd name="connsiteX0" fmla="*/ 85 w 10000"/>
              <a:gd name="connsiteY0" fmla="*/ 2532 h 5291"/>
              <a:gd name="connsiteX1" fmla="*/ 9958 w 10000"/>
              <a:gd name="connsiteY1" fmla="*/ 5291 h 5291"/>
              <a:gd name="connsiteX2" fmla="*/ 10000 w 10000"/>
              <a:gd name="connsiteY2" fmla="*/ 0 h 5291"/>
              <a:gd name="connsiteX3" fmla="*/ 10000 w 10000"/>
              <a:gd name="connsiteY3" fmla="*/ 0 h 5291"/>
              <a:gd name="connsiteX4" fmla="*/ 9667 w 10000"/>
              <a:gd name="connsiteY4" fmla="*/ 204 h 5291"/>
              <a:gd name="connsiteX5" fmla="*/ 9334 w 10000"/>
              <a:gd name="connsiteY5" fmla="*/ 400 h 5291"/>
              <a:gd name="connsiteX6" fmla="*/ 9001 w 10000"/>
              <a:gd name="connsiteY6" fmla="*/ 590 h 5291"/>
              <a:gd name="connsiteX7" fmla="*/ 8667 w 10000"/>
              <a:gd name="connsiteY7" fmla="*/ 753 h 5291"/>
              <a:gd name="connsiteX8" fmla="*/ 8333 w 10000"/>
              <a:gd name="connsiteY8" fmla="*/ 917 h 5291"/>
              <a:gd name="connsiteX9" fmla="*/ 7999 w 10000"/>
              <a:gd name="connsiteY9" fmla="*/ 1071 h 5291"/>
              <a:gd name="connsiteX10" fmla="*/ 7669 w 10000"/>
              <a:gd name="connsiteY10" fmla="*/ 1202 h 5291"/>
              <a:gd name="connsiteX11" fmla="*/ 7333 w 10000"/>
              <a:gd name="connsiteY11" fmla="*/ 1325 h 5291"/>
              <a:gd name="connsiteX12" fmla="*/ 7000 w 10000"/>
              <a:gd name="connsiteY12" fmla="*/ 1440 h 5291"/>
              <a:gd name="connsiteX13" fmla="*/ 6673 w 10000"/>
              <a:gd name="connsiteY13" fmla="*/ 1538 h 5291"/>
              <a:gd name="connsiteX14" fmla="*/ 6340 w 10000"/>
              <a:gd name="connsiteY14" fmla="*/ 1636 h 5291"/>
              <a:gd name="connsiteX15" fmla="*/ 6013 w 10000"/>
              <a:gd name="connsiteY15" fmla="*/ 1719 h 5291"/>
              <a:gd name="connsiteX16" fmla="*/ 5686 w 10000"/>
              <a:gd name="connsiteY16" fmla="*/ 1784 h 5291"/>
              <a:gd name="connsiteX17" fmla="*/ 5359 w 10000"/>
              <a:gd name="connsiteY17" fmla="*/ 1850 h 5291"/>
              <a:gd name="connsiteX18" fmla="*/ 5036 w 10000"/>
              <a:gd name="connsiteY18" fmla="*/ 1906 h 5291"/>
              <a:gd name="connsiteX19" fmla="*/ 4717 w 10000"/>
              <a:gd name="connsiteY19" fmla="*/ 1948 h 5291"/>
              <a:gd name="connsiteX20" fmla="*/ 4396 w 10000"/>
              <a:gd name="connsiteY20" fmla="*/ 1980 h 5291"/>
              <a:gd name="connsiteX21" fmla="*/ 4079 w 10000"/>
              <a:gd name="connsiteY21" fmla="*/ 2013 h 5291"/>
              <a:gd name="connsiteX22" fmla="*/ 3766 w 10000"/>
              <a:gd name="connsiteY22" fmla="*/ 2029 h 5291"/>
              <a:gd name="connsiteX23" fmla="*/ 3454 w 10000"/>
              <a:gd name="connsiteY23" fmla="*/ 2046 h 5291"/>
              <a:gd name="connsiteX24" fmla="*/ 3145 w 10000"/>
              <a:gd name="connsiteY24" fmla="*/ 2053 h 5291"/>
              <a:gd name="connsiteX25" fmla="*/ 2839 w 10000"/>
              <a:gd name="connsiteY25" fmla="*/ 2046 h 5291"/>
              <a:gd name="connsiteX26" fmla="*/ 2537 w 10000"/>
              <a:gd name="connsiteY26" fmla="*/ 2046 h 5291"/>
              <a:gd name="connsiteX27" fmla="*/ 2238 w 10000"/>
              <a:gd name="connsiteY27" fmla="*/ 2029 h 5291"/>
              <a:gd name="connsiteX28" fmla="*/ 1943 w 10000"/>
              <a:gd name="connsiteY28" fmla="*/ 2004 h 5291"/>
              <a:gd name="connsiteX29" fmla="*/ 1653 w 10000"/>
              <a:gd name="connsiteY29" fmla="*/ 1980 h 5291"/>
              <a:gd name="connsiteX30" fmla="*/ 1368 w 10000"/>
              <a:gd name="connsiteY30" fmla="*/ 1955 h 5291"/>
              <a:gd name="connsiteX31" fmla="*/ 1085 w 10000"/>
              <a:gd name="connsiteY31" fmla="*/ 1915 h 5291"/>
              <a:gd name="connsiteX32" fmla="*/ 806 w 10000"/>
              <a:gd name="connsiteY32" fmla="*/ 1873 h 5291"/>
              <a:gd name="connsiteX33" fmla="*/ 533 w 10000"/>
              <a:gd name="connsiteY33" fmla="*/ 1833 h 5291"/>
              <a:gd name="connsiteX34" fmla="*/ 0 w 10000"/>
              <a:gd name="connsiteY34" fmla="*/ 1726 h 5291"/>
              <a:gd name="connsiteX35" fmla="*/ 85 w 10000"/>
              <a:gd name="connsiteY35" fmla="*/ 2532 h 5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84587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0" y="2667000"/>
            <a:ext cx="4192092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Oval 14"/>
          <p:cNvSpPr/>
          <p:nvPr/>
        </p:nvSpPr>
        <p:spPr>
          <a:xfrm>
            <a:off x="0" y="2895600"/>
            <a:ext cx="2362815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Oval 15"/>
          <p:cNvSpPr/>
          <p:nvPr/>
        </p:nvSpPr>
        <p:spPr>
          <a:xfrm>
            <a:off x="8611255" y="1676400"/>
            <a:ext cx="2820134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Oval 16"/>
          <p:cNvSpPr/>
          <p:nvPr/>
        </p:nvSpPr>
        <p:spPr>
          <a:xfrm>
            <a:off x="8001496" y="8464"/>
            <a:ext cx="1600617" cy="1600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73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Oval 17"/>
          <p:cNvSpPr/>
          <p:nvPr/>
        </p:nvSpPr>
        <p:spPr>
          <a:xfrm>
            <a:off x="8611255" y="5867400"/>
            <a:ext cx="990858" cy="9906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66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1" y="1588"/>
            <a:ext cx="12192000" cy="6856413"/>
          </a:xfrm>
          <a:custGeom>
            <a:avLst/>
            <a:gdLst>
              <a:gd name="T0" fmla="*/ 0 w 15356"/>
              <a:gd name="T1" fmla="*/ 0 h 8638"/>
              <a:gd name="T2" fmla="*/ 0 w 15356"/>
              <a:gd name="T3" fmla="*/ 8638 h 8638"/>
              <a:gd name="T4" fmla="*/ 15356 w 15356"/>
              <a:gd name="T5" fmla="*/ 8638 h 8638"/>
              <a:gd name="T6" fmla="*/ 15356 w 15356"/>
              <a:gd name="T7" fmla="*/ 0 h 8638"/>
              <a:gd name="T8" fmla="*/ 0 w 15356"/>
              <a:gd name="T9" fmla="*/ 0 h 8638"/>
              <a:gd name="T10" fmla="*/ 14748 w 15356"/>
              <a:gd name="T11" fmla="*/ 8038 h 8638"/>
              <a:gd name="T12" fmla="*/ 600 w 15356"/>
              <a:gd name="T13" fmla="*/ 8038 h 8638"/>
              <a:gd name="T14" fmla="*/ 600 w 15356"/>
              <a:gd name="T15" fmla="*/ 592 h 8638"/>
              <a:gd name="T16" fmla="*/ 14748 w 15356"/>
              <a:gd name="T17" fmla="*/ 592 h 8638"/>
              <a:gd name="T18" fmla="*/ 14748 w 15356"/>
              <a:gd name="T19" fmla="*/ 8038 h 86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5237" y="295730"/>
            <a:ext cx="838417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rgbClr val="FEFEFE"/>
                </a:solidFill>
                <a:latin typeface="+mn-lt"/>
                <a:cs typeface="Helvetica Ligh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5879" y="6391839"/>
            <a:ext cx="990857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  <a:latin typeface="+mn-lt"/>
                <a:cs typeface="Helvetica Light"/>
              </a:defRPr>
            </a:lvl1pPr>
          </a:lstStyle>
          <a:p>
            <a:fld id="{96DFF08F-DC6B-4601-B491-B0F83F6DD2DA}" type="datetimeFigureOut">
              <a:rPr lang="en-US" smtClean="0"/>
              <a:pPr/>
              <a:t>10/12/2012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257" y="6391839"/>
            <a:ext cx="3860800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  <a:latin typeface="+mn-lt"/>
                <a:cs typeface="Helvetica Light"/>
              </a:defRPr>
            </a:lvl1pPr>
          </a:lstStyle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5255" y="973668"/>
            <a:ext cx="8763695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5" y="2603500"/>
            <a:ext cx="8763695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7252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717" r:id="rId17"/>
    <p:sldLayoutId id="2147483718" r:id="rId18"/>
    <p:sldLayoutId id="2147483719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tx2"/>
          </a:solidFill>
          <a:latin typeface="+mj-lt"/>
          <a:ea typeface="+mj-ea"/>
          <a:cs typeface="Helvetica Light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bg1">
              <a:lumMod val="75000"/>
              <a:lumOff val="25000"/>
            </a:schemeClr>
          </a:solidFill>
          <a:latin typeface="+mn-lt"/>
          <a:ea typeface="+mn-ea"/>
          <a:cs typeface="Helvetica Light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bg1">
              <a:lumMod val="75000"/>
              <a:lumOff val="25000"/>
            </a:schemeClr>
          </a:solidFill>
          <a:latin typeface="+mn-lt"/>
          <a:ea typeface="+mn-ea"/>
          <a:cs typeface="Helvetica Light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bg1">
              <a:lumMod val="75000"/>
              <a:lumOff val="25000"/>
            </a:schemeClr>
          </a:solidFill>
          <a:latin typeface="+mn-lt"/>
          <a:ea typeface="+mn-ea"/>
          <a:cs typeface="Helvetica Light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bg1">
              <a:lumMod val="75000"/>
              <a:lumOff val="25000"/>
            </a:schemeClr>
          </a:solidFill>
          <a:latin typeface="+mn-lt"/>
          <a:ea typeface="+mn-ea"/>
          <a:cs typeface="Helvetica Light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bg1">
              <a:lumMod val="75000"/>
              <a:lumOff val="25000"/>
            </a:schemeClr>
          </a:solidFill>
          <a:latin typeface="+mn-lt"/>
          <a:ea typeface="+mn-ea"/>
          <a:cs typeface="Helvetica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add.Dipika@live.in" TargetMode="External"/><Relationship Id="rId2" Type="http://schemas.openxmlformats.org/officeDocument/2006/relationships/hyperlink" Target="mailto:add.Dipesh@Hotmail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dd.juned@Hotmail.com" TargetMode="External"/><Relationship Id="rId4" Type="http://schemas.openxmlformats.org/officeDocument/2006/relationships/hyperlink" Target="mailto:add.Hasim@Hotmail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Add Info Services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Where the business begins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58233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Franchisee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641312"/>
              </p:ext>
            </p:extLst>
          </p:nvPr>
        </p:nvGraphicFramePr>
        <p:xfrm>
          <a:off x="1149531" y="2084830"/>
          <a:ext cx="9875520" cy="3584452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4753696"/>
                <a:gridCol w="5121824"/>
              </a:tblGrid>
              <a:tr h="8961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Franchisee</a:t>
                      </a:r>
                      <a:endParaRPr lang="en-IN" sz="3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3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Percentage %</a:t>
                      </a:r>
                      <a:endParaRPr lang="en-IN" sz="3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8961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Classic</a:t>
                      </a:r>
                      <a:endParaRPr lang="en-IN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3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10%</a:t>
                      </a:r>
                      <a:endParaRPr lang="en-IN" sz="3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8961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Gold</a:t>
                      </a:r>
                      <a:endParaRPr lang="en-IN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32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20%</a:t>
                      </a:r>
                      <a:endParaRPr lang="en-IN" sz="3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8961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Platinum</a:t>
                      </a:r>
                      <a:endParaRPr lang="en-IN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3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30%</a:t>
                      </a:r>
                      <a:endParaRPr lang="en-IN" sz="3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155254" y="5453308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</a:rPr>
              <a:t>Royalty  30% / Sub-Franchiser 20% </a:t>
            </a:r>
          </a:p>
        </p:txBody>
      </p:sp>
    </p:spTree>
    <p:extLst>
      <p:ext uri="{BB962C8B-B14F-4D97-AF65-F5344CB8AC3E}">
        <p14:creationId xmlns:p14="http://schemas.microsoft.com/office/powerpoint/2010/main" val="581893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2000" b="1" u="sng" dirty="0" smtClean="0"/>
              <a:t>Platinum</a:t>
            </a:r>
            <a:endParaRPr lang="en-US" b="1" u="sng" dirty="0" smtClean="0"/>
          </a:p>
          <a:p>
            <a:pPr marL="0" indent="0">
              <a:buClr>
                <a:schemeClr val="accent2">
                  <a:lumMod val="60000"/>
                  <a:lumOff val="40000"/>
                </a:schemeClr>
              </a:buClr>
              <a:buNone/>
            </a:pPr>
            <a:r>
              <a:rPr lang="en-US" dirty="0" smtClean="0"/>
              <a:t>Bookings: 80 per month</a:t>
            </a:r>
          </a:p>
          <a:p>
            <a:pPr marL="0" indent="0">
              <a:buClr>
                <a:schemeClr val="accent2">
                  <a:lumMod val="60000"/>
                  <a:lumOff val="40000"/>
                </a:schemeClr>
              </a:buClr>
              <a:buNone/>
            </a:pPr>
            <a:r>
              <a:rPr lang="en-US" dirty="0" smtClean="0"/>
              <a:t>Salary: 5000/- Rupees</a:t>
            </a:r>
          </a:p>
          <a:p>
            <a:pPr marL="0" indent="0">
              <a:buClr>
                <a:schemeClr val="accent2">
                  <a:lumMod val="60000"/>
                  <a:lumOff val="40000"/>
                </a:schemeClr>
              </a:buClr>
              <a:buNone/>
            </a:pPr>
            <a:r>
              <a:rPr lang="en-US" dirty="0" smtClean="0"/>
              <a:t>Ad Support: 5000 rupees per month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2000" b="1" u="sng" dirty="0" smtClean="0"/>
              <a:t>Gold</a:t>
            </a:r>
          </a:p>
          <a:p>
            <a:pPr marL="0" indent="0">
              <a:buClr>
                <a:schemeClr val="accent2">
                  <a:lumMod val="60000"/>
                  <a:lumOff val="40000"/>
                </a:schemeClr>
              </a:buClr>
              <a:buNone/>
            </a:pPr>
            <a:r>
              <a:rPr lang="en-US" dirty="0" smtClean="0"/>
              <a:t>Bookings: 30 per Month			50 per Month</a:t>
            </a:r>
          </a:p>
          <a:p>
            <a:pPr marL="0" indent="0">
              <a:buClr>
                <a:schemeClr val="accent2">
                  <a:lumMod val="60000"/>
                  <a:lumOff val="40000"/>
                </a:schemeClr>
              </a:buClr>
              <a:buNone/>
            </a:pPr>
            <a:r>
              <a:rPr lang="en-US" dirty="0" smtClean="0"/>
              <a:t>Ad Support: 2500/- Rupees		3500/-Rupees per month</a:t>
            </a:r>
          </a:p>
          <a:p>
            <a:pPr marL="0" indent="0">
              <a:buClr>
                <a:schemeClr val="accent2">
                  <a:lumMod val="60000"/>
                  <a:lumOff val="40000"/>
                </a:schemeClr>
              </a:buClr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16099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team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Mr. Dipesh Mistry					Miss Dipika Kapoor</a:t>
            </a:r>
          </a:p>
          <a:p>
            <a:pPr marL="0" indent="0">
              <a:buNone/>
            </a:pPr>
            <a:r>
              <a:rPr lang="en-US" dirty="0" smtClean="0"/>
              <a:t>(Director)					</a:t>
            </a:r>
            <a:r>
              <a:rPr lang="en-US" smtClean="0"/>
              <a:t>	(</a:t>
            </a:r>
            <a:r>
              <a:rPr lang="en-US" dirty="0" smtClean="0"/>
              <a:t>General Manager)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add.Dipesh@Hotmail.com</a:t>
            </a:r>
            <a:r>
              <a:rPr lang="en-US" dirty="0" smtClean="0"/>
              <a:t>			</a:t>
            </a:r>
            <a:r>
              <a:rPr lang="en-US" dirty="0" smtClean="0">
                <a:hlinkClick r:id="rId3"/>
              </a:rPr>
              <a:t>add.Dipika@live.in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Mr. Hasim Ali Saiyed					Mr. </a:t>
            </a:r>
            <a:r>
              <a:rPr lang="en-US" dirty="0" err="1" smtClean="0"/>
              <a:t>Juned</a:t>
            </a:r>
            <a:r>
              <a:rPr lang="en-US" dirty="0" smtClean="0"/>
              <a:t> </a:t>
            </a:r>
            <a:r>
              <a:rPr lang="en-US" dirty="0" err="1" smtClean="0"/>
              <a:t>Durrani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(Manager)		</a:t>
            </a:r>
            <a:r>
              <a:rPr lang="en-US" dirty="0"/>
              <a:t>			</a:t>
            </a:r>
            <a:r>
              <a:rPr lang="en-US" dirty="0" smtClean="0"/>
              <a:t>		(</a:t>
            </a:r>
            <a:r>
              <a:rPr lang="en-US" dirty="0"/>
              <a:t>Manager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Business Development Manager	        Qc Department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hlinkClick r:id="rId4"/>
              </a:rPr>
              <a:t>add.Hasim@Hotmail.com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	</a:t>
            </a:r>
            <a:r>
              <a:rPr lang="en-US" dirty="0" smtClean="0"/>
              <a:t>		</a:t>
            </a:r>
            <a:r>
              <a:rPr lang="en-US" dirty="0" smtClean="0">
                <a:hlinkClick r:id="rId5"/>
              </a:rPr>
              <a:t>add.juned@Hotmail.com</a:t>
            </a:r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77183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Aft>
                <a:spcPts val="0"/>
              </a:spcAft>
              <a:buNone/>
              <a:defRPr/>
            </a:pPr>
            <a:r>
              <a:rPr lang="en-US" smtClean="0"/>
              <a:t>ADIS Thanking </a:t>
            </a:r>
            <a:r>
              <a:rPr lang="en-US" dirty="0" smtClean="0"/>
              <a:t>you </a:t>
            </a:r>
            <a:r>
              <a:rPr lang="en-US" dirty="0"/>
              <a:t>for taking your valuable time and showing interest in our service offerings and be highly interested to work with your esteemed Organization. Feel free to contact us for detailed requirements.</a:t>
            </a:r>
          </a:p>
          <a:p>
            <a:pPr marL="6350" indent="-6350" algn="just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6350" indent="-6350" algn="just">
              <a:spcAft>
                <a:spcPts val="0"/>
              </a:spcAft>
              <a:buNone/>
              <a:defRPr/>
            </a:pPr>
            <a:r>
              <a:rPr lang="en-US" dirty="0" smtClean="0"/>
              <a:t>ADIS look </a:t>
            </a:r>
            <a:r>
              <a:rPr lang="en-US" dirty="0"/>
              <a:t>forward for the Business Opportunity to collaborate with you.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901219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-Auditorium-Staging22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-Auditorium-Staging22">
      <a:majorFont>
        <a:latin typeface="Century Gothic" panose="020B0502020202020204"/>
        <a:ea typeface=""/>
        <a:cs typeface=""/>
      </a:majorFont>
      <a:minorFont>
        <a:latin typeface="Century Gothic" panose="020B0502020202020204"/>
        <a:ea typeface=""/>
        <a:cs typeface=""/>
      </a:minorFont>
    </a:fontScheme>
    <a:fmtScheme name="ion-Auditorium-Staging22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40</TotalTime>
  <Words>107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Helvetica Light</vt:lpstr>
      <vt:lpstr>Wingdings</vt:lpstr>
      <vt:lpstr>Wingdings 3</vt:lpstr>
      <vt:lpstr>Ion Boardroom</vt:lpstr>
      <vt:lpstr>Add Info Services</vt:lpstr>
      <vt:lpstr>Franchisee</vt:lpstr>
      <vt:lpstr>Targets</vt:lpstr>
      <vt:lpstr>Management team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Info Services</dc:title>
  <dc:creator>dipesh mistry</dc:creator>
  <cp:lastModifiedBy>dipesh mistry</cp:lastModifiedBy>
  <cp:revision>15</cp:revision>
  <dcterms:created xsi:type="dcterms:W3CDTF">2012-09-15T07:23:00Z</dcterms:created>
  <dcterms:modified xsi:type="dcterms:W3CDTF">2012-10-12T13:59:06Z</dcterms:modified>
</cp:coreProperties>
</file>